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906000"/>
  <p:notesSz cx="6858000" cy="9144000"/>
  <p:embeddedFontLst>
    <p:embeddedFont>
      <p:font typeface="Nuni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065">
          <p15:clr>
            <a:srgbClr val="A4A3A4"/>
          </p15:clr>
        </p15:guide>
        <p15:guide id="2" pos="31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1FFF5E5-1C0E-47C1-829D-4AAF8AD48A47}">
  <a:tblStyle styleId="{81FFF5E5-1C0E-47C1-829D-4AAF8AD48A4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065" orient="horz"/>
        <p:guide pos="313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Nunito-regular.fntdata"/><Relationship Id="rId21" Type="http://schemas.openxmlformats.org/officeDocument/2006/relationships/slide" Target="slides/slide15.xml"/><Relationship Id="rId24" Type="http://schemas.openxmlformats.org/officeDocument/2006/relationships/font" Target="fonts/Nunito-italic.fntdata"/><Relationship Id="rId23" Type="http://schemas.openxmlformats.org/officeDocument/2006/relationships/font" Target="fonts/Nuni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font" Target="fonts/Nuni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ad7212a005_0_19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ad7212a005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784f3f0e74_0_1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784f3f0e74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784f3f0e74_0_8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784f3f0e74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784f3f0e74_0_2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5" name="Google Shape;545;g784f3f0e7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784f3f0e74_0_2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784f3f0e74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g784f3f0e74_0_2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g784f3f0e74_0_2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ad482095f6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ad482095f6_0_2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ad482095f6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ad482095f6_0_3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ad482095f6_0_4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ad482095f6_0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ad7212a00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ad7212a0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ad7212a005_0_1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ad7212a005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ad7212a005_0_1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ad7212a005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ad7212a005_0_7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ad7212a005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37684" y="992767"/>
            <a:ext cx="9230700" cy="2736900"/>
          </a:xfrm>
          <a:prstGeom prst="rect">
            <a:avLst/>
          </a:prstGeom>
        </p:spPr>
        <p:txBody>
          <a:bodyPr anchorCtr="0" anchor="b" bIns="106650" lIns="106650" spcFirstLastPara="1" rIns="106650" wrap="square" tIns="1066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 algn="ctr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37675" y="3778833"/>
            <a:ext cx="9230700" cy="10569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37675" y="1474833"/>
            <a:ext cx="9230700" cy="2618100"/>
          </a:xfrm>
          <a:prstGeom prst="rect">
            <a:avLst/>
          </a:prstGeom>
        </p:spPr>
        <p:txBody>
          <a:bodyPr anchorCtr="0" anchor="b" bIns="106650" lIns="106650" spcFirstLastPara="1" rIns="106650" wrap="square" tIns="1066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37675" y="4202967"/>
            <a:ext cx="9230700" cy="17343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indent="-361950" lvl="0" marL="457200" algn="ctr">
              <a:spcBef>
                <a:spcPts val="0"/>
              </a:spcBef>
              <a:spcAft>
                <a:spcPts val="0"/>
              </a:spcAft>
              <a:buSzPts val="2100"/>
              <a:buChar char="●"/>
              <a:defRPr/>
            </a:lvl1pPr>
            <a:lvl2pPr indent="-330200" lvl="1" marL="914400" algn="ctr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ctr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ctr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ctr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ctr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ctr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ctr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ctr">
              <a:spcBef>
                <a:spcPts val="1900"/>
              </a:spcBef>
              <a:spcAft>
                <a:spcPts val="19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1064432" y="219042"/>
            <a:ext cx="8707800" cy="5652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2750"/>
              </a:srgbClr>
            </a:outerShdw>
          </a:effectLst>
        </p:spPr>
        <p:txBody>
          <a:bodyPr anchorCtr="0" anchor="ctr" bIns="0" lIns="91425" spcFirstLastPara="1" rIns="91425" wrap="square" tIns="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00BAD7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95300" y="1600201"/>
            <a:ext cx="89154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rtl="0" algn="l">
              <a:spcBef>
                <a:spcPts val="360"/>
              </a:spcBef>
              <a:spcAft>
                <a:spcPts val="0"/>
              </a:spcAft>
              <a:buSzPts val="1710"/>
              <a:buChar char="●"/>
              <a:defRPr/>
            </a:lvl1pPr>
            <a:lvl2pPr indent="-342900" lvl="1" marL="914400" rtl="0" algn="l">
              <a:spcBef>
                <a:spcPts val="19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 algn="l">
              <a:spcBef>
                <a:spcPts val="19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 algn="l">
              <a:spcBef>
                <a:spcPts val="19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 algn="l">
              <a:spcBef>
                <a:spcPts val="19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1900"/>
              </a:spcBef>
              <a:spcAft>
                <a:spcPts val="19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460824" y="6356351"/>
            <a:ext cx="2311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37675" y="2867800"/>
            <a:ext cx="9230700" cy="11223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37675" y="593367"/>
            <a:ext cx="9230700" cy="7635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37675" y="1536633"/>
            <a:ext cx="9230700" cy="45552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/>
            </a:lvl1pPr>
            <a:lvl2pPr indent="-330200" lvl="1" marL="9144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1900"/>
              </a:spcBef>
              <a:spcAft>
                <a:spcPts val="19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37675" y="593367"/>
            <a:ext cx="9230700" cy="7635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37675" y="1536633"/>
            <a:ext cx="4333200" cy="45552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7500" lvl="1" marL="9144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1900"/>
              </a:spcBef>
              <a:spcAft>
                <a:spcPts val="19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235100" y="1536633"/>
            <a:ext cx="4333200" cy="45552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7500" lvl="1" marL="9144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1900"/>
              </a:spcBef>
              <a:spcAft>
                <a:spcPts val="19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37675" y="593367"/>
            <a:ext cx="9230700" cy="7635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37675" y="740800"/>
            <a:ext cx="3042000" cy="1007700"/>
          </a:xfrm>
          <a:prstGeom prst="rect">
            <a:avLst/>
          </a:prstGeom>
        </p:spPr>
        <p:txBody>
          <a:bodyPr anchorCtr="0" anchor="b" bIns="106650" lIns="106650" spcFirstLastPara="1" rIns="106650" wrap="square" tIns="1066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37675" y="1852800"/>
            <a:ext cx="3042000" cy="42393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1900"/>
              </a:spcBef>
              <a:spcAft>
                <a:spcPts val="19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1104" y="600200"/>
            <a:ext cx="6898500" cy="54543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953000" y="-167"/>
            <a:ext cx="4953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6650" lIns="106650" spcFirstLastPara="1" rIns="106650" wrap="square" tIns="10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87625" y="1644233"/>
            <a:ext cx="4382400" cy="1976400"/>
          </a:xfrm>
          <a:prstGeom prst="rect">
            <a:avLst/>
          </a:prstGeom>
        </p:spPr>
        <p:txBody>
          <a:bodyPr anchorCtr="0" anchor="b" bIns="106650" lIns="106650" spcFirstLastPara="1" rIns="106650" wrap="square" tIns="1066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87625" y="3737433"/>
            <a:ext cx="4382400" cy="1646700"/>
          </a:xfrm>
          <a:prstGeom prst="rect">
            <a:avLst/>
          </a:prstGeom>
        </p:spPr>
        <p:txBody>
          <a:bodyPr anchorCtr="0" anchor="t" bIns="106650" lIns="106650" spcFirstLastPara="1" rIns="106650" wrap="square" tIns="106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351125" y="965433"/>
            <a:ext cx="4156800" cy="49269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/>
            </a:lvl1pPr>
            <a:lvl2pPr indent="-330200" lvl="1" marL="9144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1900"/>
              </a:spcBef>
              <a:spcAft>
                <a:spcPts val="19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37675" y="5640767"/>
            <a:ext cx="6498600" cy="806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37675" y="593367"/>
            <a:ext cx="923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650" lIns="106650" spcFirstLastPara="1" rIns="106650" wrap="square" tIns="1066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37675" y="1536633"/>
            <a:ext cx="923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650" lIns="106650" spcFirstLastPara="1" rIns="106650" wrap="square" tIns="106650">
            <a:noAutofit/>
          </a:bodyPr>
          <a:lstStyle>
            <a:lvl1pPr indent="-3619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Char char="●"/>
              <a:defRPr sz="2100">
                <a:solidFill>
                  <a:schemeClr val="dk2"/>
                </a:solidFill>
              </a:defRPr>
            </a:lvl1pPr>
            <a:lvl2pPr indent="-330200" lvl="1" marL="9144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indent="-330200" lvl="2" marL="13716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indent="-330200" lvl="3" marL="18288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indent="-330200" lvl="4" marL="22860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indent="-330200" lvl="5" marL="27432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indent="-330200" lvl="6" marL="32004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indent="-330200" lvl="7" marL="36576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indent="-330200" lvl="8" marL="4114800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178496" y="6217622"/>
            <a:ext cx="5943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650" lIns="106650" spcFirstLastPara="1" rIns="106650" wrap="square" tIns="10665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20" Type="http://schemas.openxmlformats.org/officeDocument/2006/relationships/image" Target="../media/image35.png"/><Relationship Id="rId11" Type="http://schemas.openxmlformats.org/officeDocument/2006/relationships/image" Target="../media/image28.png"/><Relationship Id="rId22" Type="http://schemas.openxmlformats.org/officeDocument/2006/relationships/image" Target="../media/image34.png"/><Relationship Id="rId10" Type="http://schemas.openxmlformats.org/officeDocument/2006/relationships/image" Target="../media/image27.png"/><Relationship Id="rId21" Type="http://schemas.openxmlformats.org/officeDocument/2006/relationships/image" Target="../media/image39.png"/><Relationship Id="rId13" Type="http://schemas.openxmlformats.org/officeDocument/2006/relationships/image" Target="../media/image40.png"/><Relationship Id="rId24" Type="http://schemas.openxmlformats.org/officeDocument/2006/relationships/image" Target="../media/image31.png"/><Relationship Id="rId12" Type="http://schemas.openxmlformats.org/officeDocument/2006/relationships/image" Target="../media/image23.png"/><Relationship Id="rId23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41.png"/><Relationship Id="rId15" Type="http://schemas.openxmlformats.org/officeDocument/2006/relationships/image" Target="../media/image37.png"/><Relationship Id="rId14" Type="http://schemas.openxmlformats.org/officeDocument/2006/relationships/image" Target="../media/image38.png"/><Relationship Id="rId17" Type="http://schemas.openxmlformats.org/officeDocument/2006/relationships/image" Target="../media/image36.png"/><Relationship Id="rId16" Type="http://schemas.openxmlformats.org/officeDocument/2006/relationships/image" Target="../media/image33.png"/><Relationship Id="rId5" Type="http://schemas.openxmlformats.org/officeDocument/2006/relationships/image" Target="../media/image24.png"/><Relationship Id="rId19" Type="http://schemas.openxmlformats.org/officeDocument/2006/relationships/image" Target="../media/image30.png"/><Relationship Id="rId6" Type="http://schemas.openxmlformats.org/officeDocument/2006/relationships/image" Target="../media/image21.png"/><Relationship Id="rId18" Type="http://schemas.openxmlformats.org/officeDocument/2006/relationships/image" Target="../media/image26.png"/><Relationship Id="rId7" Type="http://schemas.openxmlformats.org/officeDocument/2006/relationships/image" Target="../media/image25.png"/><Relationship Id="rId8" Type="http://schemas.openxmlformats.org/officeDocument/2006/relationships/image" Target="../media/image3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8.png"/><Relationship Id="rId8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5" Type="http://schemas.openxmlformats.org/officeDocument/2006/relationships/image" Target="../media/image5.png"/><Relationship Id="rId6" Type="http://schemas.openxmlformats.org/officeDocument/2006/relationships/image" Target="../media/image10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22.png"/><Relationship Id="rId13" Type="http://schemas.openxmlformats.org/officeDocument/2006/relationships/image" Target="../media/image18.png"/><Relationship Id="rId1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2.png"/><Relationship Id="rId15" Type="http://schemas.openxmlformats.org/officeDocument/2006/relationships/image" Target="../media/image17.png"/><Relationship Id="rId14" Type="http://schemas.openxmlformats.org/officeDocument/2006/relationships/image" Target="../media/image15.png"/><Relationship Id="rId16" Type="http://schemas.openxmlformats.org/officeDocument/2006/relationships/image" Target="../media/image11.png"/><Relationship Id="rId5" Type="http://schemas.openxmlformats.org/officeDocument/2006/relationships/image" Target="../media/image2.png"/><Relationship Id="rId6" Type="http://schemas.openxmlformats.org/officeDocument/2006/relationships/image" Target="../media/image16.png"/><Relationship Id="rId7" Type="http://schemas.openxmlformats.org/officeDocument/2006/relationships/image" Target="../media/image13.png"/><Relationship Id="rId8" Type="http://schemas.openxmlformats.org/officeDocument/2006/relationships/image" Target="../media/image1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337675" y="3778833"/>
            <a:ext cx="92307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r-FR"/>
              <a:t>Cyrius NUGIER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r-FR" sz="2100"/>
              <a:t>LAAS-CNRS, Université de Toulouse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r-FR" sz="2100"/>
              <a:t>cnugier@laas.fr</a:t>
            </a:r>
            <a:endParaRPr sz="2100"/>
          </a:p>
        </p:txBody>
      </p:sp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41975" y="3823875"/>
            <a:ext cx="2038999" cy="1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6" name="Google Shape;386;p23"/>
          <p:cNvGraphicFramePr/>
          <p:nvPr/>
        </p:nvGraphicFramePr>
        <p:xfrm>
          <a:off x="1793875" y="2312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{81FFF5E5-1C0E-47C1-829D-4AAF8AD48A47}</a:tableStyleId>
              </a:tblPr>
              <a:tblGrid>
                <a:gridCol w="1912025"/>
                <a:gridCol w="1912025"/>
              </a:tblGrid>
              <a:tr h="111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1116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387" name="Google Shape;387;p23"/>
          <p:cNvSpPr txBox="1"/>
          <p:nvPr/>
        </p:nvSpPr>
        <p:spPr>
          <a:xfrm>
            <a:off x="1586050" y="1858725"/>
            <a:ext cx="23676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Super-Encryption</a:t>
            </a:r>
            <a:endParaRPr sz="19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8" name="Google Shape;388;p23"/>
          <p:cNvSpPr txBox="1"/>
          <p:nvPr/>
        </p:nvSpPr>
        <p:spPr>
          <a:xfrm>
            <a:off x="3511650" y="1858725"/>
            <a:ext cx="22653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Multi-Locking</a:t>
            </a:r>
            <a:endParaRPr sz="19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9" name="Google Shape;389;p23"/>
          <p:cNvSpPr txBox="1"/>
          <p:nvPr/>
        </p:nvSpPr>
        <p:spPr>
          <a:xfrm>
            <a:off x="-497300" y="2720700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Planar</a:t>
            </a:r>
            <a:endParaRPr sz="19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0" name="Google Shape;390;p23"/>
          <p:cNvSpPr txBox="1"/>
          <p:nvPr/>
        </p:nvSpPr>
        <p:spPr>
          <a:xfrm>
            <a:off x="112300" y="3622200"/>
            <a:ext cx="17961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Non planar</a:t>
            </a:r>
            <a:endParaRPr sz="19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391" name="Google Shape;391;p23"/>
          <p:cNvGrpSpPr/>
          <p:nvPr/>
        </p:nvGrpSpPr>
        <p:grpSpPr>
          <a:xfrm>
            <a:off x="5993975" y="630625"/>
            <a:ext cx="3609043" cy="2857357"/>
            <a:chOff x="5993975" y="630625"/>
            <a:chExt cx="3609043" cy="2857357"/>
          </a:xfrm>
        </p:grpSpPr>
        <p:sp>
          <p:nvSpPr>
            <p:cNvPr id="392" name="Google Shape;392;p23"/>
            <p:cNvSpPr/>
            <p:nvPr/>
          </p:nvSpPr>
          <p:spPr>
            <a:xfrm>
              <a:off x="6294467" y="630630"/>
              <a:ext cx="390600" cy="386400"/>
            </a:xfrm>
            <a:prstGeom prst="ellipse">
              <a:avLst/>
            </a:prstGeom>
            <a:solidFill>
              <a:srgbClr val="FFF2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393" name="Google Shape;393;p23"/>
            <p:cNvSpPr/>
            <p:nvPr/>
          </p:nvSpPr>
          <p:spPr>
            <a:xfrm>
              <a:off x="7075684" y="630625"/>
              <a:ext cx="390600" cy="386400"/>
            </a:xfrm>
            <a:prstGeom prst="ellipse">
              <a:avLst/>
            </a:prstGeom>
            <a:solidFill>
              <a:srgbClr val="C9DAF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394" name="Google Shape;394;p23"/>
            <p:cNvSpPr/>
            <p:nvPr/>
          </p:nvSpPr>
          <p:spPr>
            <a:xfrm>
              <a:off x="6685074" y="1860513"/>
              <a:ext cx="390600" cy="386400"/>
            </a:xfrm>
            <a:prstGeom prst="ellipse">
              <a:avLst/>
            </a:prstGeom>
            <a:solidFill>
              <a:srgbClr val="F4CC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395" name="Google Shape;395;p23"/>
            <p:cNvSpPr/>
            <p:nvPr/>
          </p:nvSpPr>
          <p:spPr>
            <a:xfrm>
              <a:off x="5993975" y="1350482"/>
              <a:ext cx="390600" cy="386400"/>
            </a:xfrm>
            <a:prstGeom prst="ellipse">
              <a:avLst/>
            </a:prstGeom>
            <a:solidFill>
              <a:srgbClr val="B6D7A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396" name="Google Shape;396;p23"/>
            <p:cNvSpPr/>
            <p:nvPr/>
          </p:nvSpPr>
          <p:spPr>
            <a:xfrm>
              <a:off x="7353668" y="1350471"/>
              <a:ext cx="390600" cy="386400"/>
            </a:xfrm>
            <a:prstGeom prst="ellipse">
              <a:avLst/>
            </a:prstGeom>
            <a:solidFill>
              <a:srgbClr val="EAD1D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cxnSp>
          <p:nvCxnSpPr>
            <p:cNvPr id="397" name="Google Shape;397;p23"/>
            <p:cNvCxnSpPr>
              <a:stCxn id="395" idx="6"/>
              <a:endCxn id="396" idx="2"/>
            </p:cNvCxnSpPr>
            <p:nvPr/>
          </p:nvCxnSpPr>
          <p:spPr>
            <a:xfrm>
              <a:off x="6384575" y="1543682"/>
              <a:ext cx="9690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398" name="Google Shape;398;p23"/>
            <p:cNvCxnSpPr>
              <a:stCxn id="395" idx="5"/>
              <a:endCxn id="394" idx="1"/>
            </p:cNvCxnSpPr>
            <p:nvPr/>
          </p:nvCxnSpPr>
          <p:spPr>
            <a:xfrm>
              <a:off x="6327373" y="1680295"/>
              <a:ext cx="414900" cy="236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399" name="Google Shape;399;p23"/>
            <p:cNvCxnSpPr>
              <a:stCxn id="394" idx="7"/>
              <a:endCxn id="396" idx="3"/>
            </p:cNvCxnSpPr>
            <p:nvPr/>
          </p:nvCxnSpPr>
          <p:spPr>
            <a:xfrm flipH="1" rot="10800000">
              <a:off x="7018472" y="1680400"/>
              <a:ext cx="392400" cy="236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00" name="Google Shape;400;p23"/>
            <p:cNvCxnSpPr>
              <a:stCxn id="395" idx="0"/>
              <a:endCxn id="392" idx="3"/>
            </p:cNvCxnSpPr>
            <p:nvPr/>
          </p:nvCxnSpPr>
          <p:spPr>
            <a:xfrm flipH="1" rot="10800000">
              <a:off x="6189275" y="960482"/>
              <a:ext cx="162300" cy="390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01" name="Google Shape;401;p23"/>
            <p:cNvCxnSpPr>
              <a:stCxn id="392" idx="6"/>
              <a:endCxn id="393" idx="2"/>
            </p:cNvCxnSpPr>
            <p:nvPr/>
          </p:nvCxnSpPr>
          <p:spPr>
            <a:xfrm>
              <a:off x="6685067" y="823830"/>
              <a:ext cx="3906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02" name="Google Shape;402;p23"/>
            <p:cNvCxnSpPr>
              <a:stCxn id="393" idx="5"/>
              <a:endCxn id="396" idx="0"/>
            </p:cNvCxnSpPr>
            <p:nvPr/>
          </p:nvCxnSpPr>
          <p:spPr>
            <a:xfrm>
              <a:off x="7409082" y="960438"/>
              <a:ext cx="139800" cy="390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3" name="Google Shape;403;p23"/>
            <p:cNvSpPr/>
            <p:nvPr/>
          </p:nvSpPr>
          <p:spPr>
            <a:xfrm>
              <a:off x="7725317" y="2442230"/>
              <a:ext cx="390600" cy="386400"/>
            </a:xfrm>
            <a:prstGeom prst="ellipse">
              <a:avLst/>
            </a:prstGeom>
            <a:solidFill>
              <a:srgbClr val="FFF2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04" name="Google Shape;404;p23"/>
            <p:cNvSpPr/>
            <p:nvPr/>
          </p:nvSpPr>
          <p:spPr>
            <a:xfrm>
              <a:off x="8077934" y="1782875"/>
              <a:ext cx="390600" cy="386400"/>
            </a:xfrm>
            <a:prstGeom prst="ellipse">
              <a:avLst/>
            </a:prstGeom>
            <a:solidFill>
              <a:srgbClr val="C9DAF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05" name="Google Shape;405;p23"/>
            <p:cNvSpPr/>
            <p:nvPr/>
          </p:nvSpPr>
          <p:spPr>
            <a:xfrm>
              <a:off x="8821824" y="3101563"/>
              <a:ext cx="390600" cy="386400"/>
            </a:xfrm>
            <a:prstGeom prst="ellipse">
              <a:avLst/>
            </a:prstGeom>
            <a:solidFill>
              <a:srgbClr val="F4CC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06" name="Google Shape;406;p23"/>
            <p:cNvSpPr/>
            <p:nvPr/>
          </p:nvSpPr>
          <p:spPr>
            <a:xfrm>
              <a:off x="8077925" y="3101582"/>
              <a:ext cx="390600" cy="386400"/>
            </a:xfrm>
            <a:prstGeom prst="ellipse">
              <a:avLst/>
            </a:prstGeom>
            <a:solidFill>
              <a:srgbClr val="B6D7A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07" name="Google Shape;407;p23"/>
            <p:cNvSpPr/>
            <p:nvPr/>
          </p:nvSpPr>
          <p:spPr>
            <a:xfrm>
              <a:off x="9212418" y="2442221"/>
              <a:ext cx="390600" cy="386400"/>
            </a:xfrm>
            <a:prstGeom prst="ellipse">
              <a:avLst/>
            </a:prstGeom>
            <a:solidFill>
              <a:srgbClr val="EAD1D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08" name="Google Shape;408;p23"/>
            <p:cNvSpPr/>
            <p:nvPr/>
          </p:nvSpPr>
          <p:spPr>
            <a:xfrm>
              <a:off x="8821824" y="1782863"/>
              <a:ext cx="390600" cy="386400"/>
            </a:xfrm>
            <a:prstGeom prst="ellipse">
              <a:avLst/>
            </a:prstGeom>
            <a:solidFill>
              <a:srgbClr val="F4C28F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cxnSp>
          <p:nvCxnSpPr>
            <p:cNvPr id="409" name="Google Shape;409;p23"/>
            <p:cNvCxnSpPr>
              <a:stCxn id="406" idx="1"/>
              <a:endCxn id="403" idx="4"/>
            </p:cNvCxnSpPr>
            <p:nvPr/>
          </p:nvCxnSpPr>
          <p:spPr>
            <a:xfrm rot="10800000">
              <a:off x="7920627" y="2828769"/>
              <a:ext cx="214500" cy="329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0" name="Google Shape;410;p23"/>
            <p:cNvCxnSpPr>
              <a:endCxn id="404" idx="3"/>
            </p:cNvCxnSpPr>
            <p:nvPr/>
          </p:nvCxnSpPr>
          <p:spPr>
            <a:xfrm flipH="1" rot="10800000">
              <a:off x="7920636" y="2112688"/>
              <a:ext cx="214500" cy="329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1" name="Google Shape;411;p23"/>
            <p:cNvCxnSpPr>
              <a:stCxn id="406" idx="0"/>
              <a:endCxn id="404" idx="4"/>
            </p:cNvCxnSpPr>
            <p:nvPr/>
          </p:nvCxnSpPr>
          <p:spPr>
            <a:xfrm rot="10800000">
              <a:off x="8273225" y="2169182"/>
              <a:ext cx="0" cy="932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2" name="Google Shape;412;p23"/>
            <p:cNvCxnSpPr>
              <a:stCxn id="406" idx="6"/>
              <a:endCxn id="405" idx="2"/>
            </p:cNvCxnSpPr>
            <p:nvPr/>
          </p:nvCxnSpPr>
          <p:spPr>
            <a:xfrm>
              <a:off x="8468525" y="3294782"/>
              <a:ext cx="353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3" name="Google Shape;413;p23"/>
            <p:cNvCxnSpPr>
              <a:stCxn id="404" idx="6"/>
              <a:endCxn id="408" idx="2"/>
            </p:cNvCxnSpPr>
            <p:nvPr/>
          </p:nvCxnSpPr>
          <p:spPr>
            <a:xfrm>
              <a:off x="8468534" y="1976075"/>
              <a:ext cx="353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4" name="Google Shape;414;p23"/>
            <p:cNvCxnSpPr>
              <a:stCxn id="408" idx="5"/>
              <a:endCxn id="407" idx="0"/>
            </p:cNvCxnSpPr>
            <p:nvPr/>
          </p:nvCxnSpPr>
          <p:spPr>
            <a:xfrm>
              <a:off x="9155222" y="2112676"/>
              <a:ext cx="252600" cy="329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5" name="Google Shape;415;p23"/>
            <p:cNvCxnSpPr>
              <a:stCxn id="407" idx="4"/>
              <a:endCxn id="405" idx="7"/>
            </p:cNvCxnSpPr>
            <p:nvPr/>
          </p:nvCxnSpPr>
          <p:spPr>
            <a:xfrm flipH="1">
              <a:off x="9155118" y="2828621"/>
              <a:ext cx="252600" cy="329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6" name="Google Shape;416;p23"/>
            <p:cNvCxnSpPr>
              <a:stCxn id="408" idx="4"/>
              <a:endCxn id="405" idx="0"/>
            </p:cNvCxnSpPr>
            <p:nvPr/>
          </p:nvCxnSpPr>
          <p:spPr>
            <a:xfrm>
              <a:off x="9017124" y="2169263"/>
              <a:ext cx="0" cy="932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7" name="Google Shape;417;p23"/>
            <p:cNvCxnSpPr>
              <a:stCxn id="406" idx="7"/>
              <a:endCxn id="408" idx="3"/>
            </p:cNvCxnSpPr>
            <p:nvPr/>
          </p:nvCxnSpPr>
          <p:spPr>
            <a:xfrm flipH="1" rot="10800000">
              <a:off x="8411323" y="2112669"/>
              <a:ext cx="467700" cy="1045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cxnSp>
          <p:nvCxnSpPr>
            <p:cNvPr id="418" name="Google Shape;418;p23"/>
            <p:cNvCxnSpPr>
              <a:stCxn id="403" idx="1"/>
              <a:endCxn id="407" idx="7"/>
            </p:cNvCxnSpPr>
            <p:nvPr/>
          </p:nvCxnSpPr>
          <p:spPr>
            <a:xfrm flipH="1" rot="-5400000">
              <a:off x="8663919" y="1617417"/>
              <a:ext cx="600" cy="1763400"/>
            </a:xfrm>
            <a:prstGeom prst="curvedConnector3">
              <a:avLst>
                <a:gd fmla="val -159190284" name="adj1"/>
              </a:avLst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</p:grpSp>
      <p:sp>
        <p:nvSpPr>
          <p:cNvPr id="419" name="Google Shape;419;p23"/>
          <p:cNvSpPr txBox="1"/>
          <p:nvPr/>
        </p:nvSpPr>
        <p:spPr>
          <a:xfrm>
            <a:off x="-41600" y="1405175"/>
            <a:ext cx="19500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16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0" name="Google Shape;420;p23"/>
          <p:cNvSpPr txBox="1"/>
          <p:nvPr/>
        </p:nvSpPr>
        <p:spPr>
          <a:xfrm>
            <a:off x="2730900" y="1405175"/>
            <a:ext cx="19500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Construction</a:t>
            </a:r>
            <a:endParaRPr sz="16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421" name="Google Shape;421;p23"/>
          <p:cNvGrpSpPr/>
          <p:nvPr/>
        </p:nvGrpSpPr>
        <p:grpSpPr>
          <a:xfrm>
            <a:off x="6001242" y="3487975"/>
            <a:ext cx="3601782" cy="2882482"/>
            <a:chOff x="6001242" y="3487975"/>
            <a:chExt cx="3601782" cy="2882482"/>
          </a:xfrm>
        </p:grpSpPr>
        <p:sp>
          <p:nvSpPr>
            <p:cNvPr id="422" name="Google Shape;422;p23"/>
            <p:cNvSpPr/>
            <p:nvPr/>
          </p:nvSpPr>
          <p:spPr>
            <a:xfrm>
              <a:off x="6001242" y="3997505"/>
              <a:ext cx="390600" cy="386400"/>
            </a:xfrm>
            <a:prstGeom prst="ellipse">
              <a:avLst/>
            </a:prstGeom>
            <a:solidFill>
              <a:srgbClr val="FFF2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23" name="Google Shape;423;p23"/>
            <p:cNvSpPr/>
            <p:nvPr/>
          </p:nvSpPr>
          <p:spPr>
            <a:xfrm>
              <a:off x="6189275" y="4665357"/>
              <a:ext cx="390600" cy="386400"/>
            </a:xfrm>
            <a:prstGeom prst="ellipse">
              <a:avLst/>
            </a:prstGeom>
            <a:solidFill>
              <a:srgbClr val="B6D7A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24" name="Google Shape;424;p23"/>
            <p:cNvSpPr/>
            <p:nvPr/>
          </p:nvSpPr>
          <p:spPr>
            <a:xfrm>
              <a:off x="7165874" y="3997488"/>
              <a:ext cx="390600" cy="386400"/>
            </a:xfrm>
            <a:prstGeom prst="ellipse">
              <a:avLst/>
            </a:prstGeom>
            <a:solidFill>
              <a:srgbClr val="F4CC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25" name="Google Shape;425;p23"/>
            <p:cNvSpPr/>
            <p:nvPr/>
          </p:nvSpPr>
          <p:spPr>
            <a:xfrm>
              <a:off x="6579884" y="3487975"/>
              <a:ext cx="390600" cy="386400"/>
            </a:xfrm>
            <a:prstGeom prst="ellipse">
              <a:avLst/>
            </a:prstGeom>
            <a:solidFill>
              <a:srgbClr val="C9DAF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26" name="Google Shape;426;p23"/>
            <p:cNvSpPr/>
            <p:nvPr/>
          </p:nvSpPr>
          <p:spPr>
            <a:xfrm>
              <a:off x="6970468" y="4665346"/>
              <a:ext cx="390600" cy="386400"/>
            </a:xfrm>
            <a:prstGeom prst="ellipse">
              <a:avLst/>
            </a:prstGeom>
            <a:solidFill>
              <a:srgbClr val="EAD1D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cxnSp>
          <p:nvCxnSpPr>
            <p:cNvPr id="427" name="Google Shape;427;p23"/>
            <p:cNvCxnSpPr>
              <a:stCxn id="423" idx="6"/>
              <a:endCxn id="426" idx="2"/>
            </p:cNvCxnSpPr>
            <p:nvPr/>
          </p:nvCxnSpPr>
          <p:spPr>
            <a:xfrm>
              <a:off x="6579875" y="4858557"/>
              <a:ext cx="3906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28" name="Google Shape;428;p23"/>
            <p:cNvCxnSpPr>
              <a:stCxn id="423" idx="1"/>
              <a:endCxn id="422" idx="4"/>
            </p:cNvCxnSpPr>
            <p:nvPr/>
          </p:nvCxnSpPr>
          <p:spPr>
            <a:xfrm rot="10800000">
              <a:off x="6196677" y="4383844"/>
              <a:ext cx="49800" cy="338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29" name="Google Shape;429;p23"/>
            <p:cNvCxnSpPr>
              <a:stCxn id="422" idx="7"/>
              <a:endCxn id="425" idx="3"/>
            </p:cNvCxnSpPr>
            <p:nvPr/>
          </p:nvCxnSpPr>
          <p:spPr>
            <a:xfrm flipH="1" rot="10800000">
              <a:off x="6334640" y="3817692"/>
              <a:ext cx="302400" cy="236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0" name="Google Shape;430;p23"/>
            <p:cNvCxnSpPr>
              <a:stCxn id="425" idx="5"/>
              <a:endCxn id="424" idx="1"/>
            </p:cNvCxnSpPr>
            <p:nvPr/>
          </p:nvCxnSpPr>
          <p:spPr>
            <a:xfrm>
              <a:off x="6913282" y="3817788"/>
              <a:ext cx="309900" cy="236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1" name="Google Shape;431;p23"/>
            <p:cNvCxnSpPr>
              <a:stCxn id="424" idx="4"/>
              <a:endCxn id="426" idx="7"/>
            </p:cNvCxnSpPr>
            <p:nvPr/>
          </p:nvCxnSpPr>
          <p:spPr>
            <a:xfrm flipH="1">
              <a:off x="7303874" y="4383888"/>
              <a:ext cx="57300" cy="338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2" name="Google Shape;432;p23"/>
            <p:cNvCxnSpPr>
              <a:stCxn id="422" idx="6"/>
              <a:endCxn id="424" idx="2"/>
            </p:cNvCxnSpPr>
            <p:nvPr/>
          </p:nvCxnSpPr>
          <p:spPr>
            <a:xfrm>
              <a:off x="6391842" y="4190705"/>
              <a:ext cx="7740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3" name="Google Shape;433;p23"/>
            <p:cNvCxnSpPr>
              <a:stCxn id="423" idx="7"/>
              <a:endCxn id="424" idx="3"/>
            </p:cNvCxnSpPr>
            <p:nvPr/>
          </p:nvCxnSpPr>
          <p:spPr>
            <a:xfrm flipH="1" rot="10800000">
              <a:off x="6522673" y="4327444"/>
              <a:ext cx="700500" cy="39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4" name="Google Shape;434;p23"/>
            <p:cNvCxnSpPr>
              <a:stCxn id="422" idx="5"/>
              <a:endCxn id="426" idx="1"/>
            </p:cNvCxnSpPr>
            <p:nvPr/>
          </p:nvCxnSpPr>
          <p:spPr>
            <a:xfrm>
              <a:off x="6334640" y="4327318"/>
              <a:ext cx="693000" cy="394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5" name="Google Shape;435;p23"/>
            <p:cNvCxnSpPr>
              <a:stCxn id="423" idx="0"/>
              <a:endCxn id="425" idx="4"/>
            </p:cNvCxnSpPr>
            <p:nvPr/>
          </p:nvCxnSpPr>
          <p:spPr>
            <a:xfrm flipH="1" rot="10800000">
              <a:off x="6384575" y="3874257"/>
              <a:ext cx="390600" cy="791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36" name="Google Shape;436;p23"/>
            <p:cNvCxnSpPr>
              <a:stCxn id="425" idx="4"/>
              <a:endCxn id="426" idx="0"/>
            </p:cNvCxnSpPr>
            <p:nvPr/>
          </p:nvCxnSpPr>
          <p:spPr>
            <a:xfrm>
              <a:off x="6775184" y="3874375"/>
              <a:ext cx="390600" cy="791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437" name="Google Shape;437;p23"/>
            <p:cNvSpPr/>
            <p:nvPr/>
          </p:nvSpPr>
          <p:spPr>
            <a:xfrm>
              <a:off x="8091442" y="5324705"/>
              <a:ext cx="390600" cy="386400"/>
            </a:xfrm>
            <a:prstGeom prst="ellipse">
              <a:avLst/>
            </a:prstGeom>
            <a:solidFill>
              <a:srgbClr val="FFF2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8091509" y="4665362"/>
              <a:ext cx="390600" cy="386400"/>
            </a:xfrm>
            <a:prstGeom prst="ellipse">
              <a:avLst/>
            </a:prstGeom>
            <a:solidFill>
              <a:srgbClr val="C9DAF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39" name="Google Shape;439;p23"/>
            <p:cNvSpPr/>
            <p:nvPr/>
          </p:nvSpPr>
          <p:spPr>
            <a:xfrm>
              <a:off x="9212424" y="5984038"/>
              <a:ext cx="390600" cy="386400"/>
            </a:xfrm>
            <a:prstGeom prst="ellipse">
              <a:avLst/>
            </a:prstGeom>
            <a:solidFill>
              <a:srgbClr val="F4CC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40" name="Google Shape;440;p23"/>
            <p:cNvSpPr/>
            <p:nvPr/>
          </p:nvSpPr>
          <p:spPr>
            <a:xfrm>
              <a:off x="8091450" y="5984057"/>
              <a:ext cx="390600" cy="386400"/>
            </a:xfrm>
            <a:prstGeom prst="ellipse">
              <a:avLst/>
            </a:prstGeom>
            <a:solidFill>
              <a:srgbClr val="B6D7A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41" name="Google Shape;441;p23"/>
            <p:cNvSpPr/>
            <p:nvPr/>
          </p:nvSpPr>
          <p:spPr>
            <a:xfrm>
              <a:off x="9212418" y="5324696"/>
              <a:ext cx="390600" cy="386400"/>
            </a:xfrm>
            <a:prstGeom prst="ellipse">
              <a:avLst/>
            </a:prstGeom>
            <a:solidFill>
              <a:srgbClr val="EAD1D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442" name="Google Shape;442;p23"/>
            <p:cNvSpPr/>
            <p:nvPr/>
          </p:nvSpPr>
          <p:spPr>
            <a:xfrm>
              <a:off x="9212424" y="4665338"/>
              <a:ext cx="390600" cy="386400"/>
            </a:xfrm>
            <a:prstGeom prst="ellipse">
              <a:avLst/>
            </a:prstGeom>
            <a:solidFill>
              <a:srgbClr val="F4C28F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cxnSp>
          <p:nvCxnSpPr>
            <p:cNvPr id="443" name="Google Shape;443;p23"/>
            <p:cNvCxnSpPr>
              <a:stCxn id="440" idx="6"/>
              <a:endCxn id="439" idx="2"/>
            </p:cNvCxnSpPr>
            <p:nvPr/>
          </p:nvCxnSpPr>
          <p:spPr>
            <a:xfrm>
              <a:off x="8482050" y="6177257"/>
              <a:ext cx="7305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44" name="Google Shape;444;p23"/>
            <p:cNvCxnSpPr>
              <a:stCxn id="437" idx="6"/>
              <a:endCxn id="441" idx="2"/>
            </p:cNvCxnSpPr>
            <p:nvPr/>
          </p:nvCxnSpPr>
          <p:spPr>
            <a:xfrm>
              <a:off x="8482042" y="5517905"/>
              <a:ext cx="7305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triangle"/>
              <a:tailEnd len="med" w="med" type="none"/>
            </a:ln>
          </p:spPr>
        </p:cxnSp>
        <p:cxnSp>
          <p:nvCxnSpPr>
            <p:cNvPr id="445" name="Google Shape;445;p23"/>
            <p:cNvCxnSpPr>
              <a:stCxn id="438" idx="6"/>
              <a:endCxn id="442" idx="2"/>
            </p:cNvCxnSpPr>
            <p:nvPr/>
          </p:nvCxnSpPr>
          <p:spPr>
            <a:xfrm>
              <a:off x="8482109" y="4858562"/>
              <a:ext cx="730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46" name="Google Shape;446;p23"/>
            <p:cNvCxnSpPr>
              <a:stCxn id="437" idx="7"/>
              <a:endCxn id="442" idx="3"/>
            </p:cNvCxnSpPr>
            <p:nvPr/>
          </p:nvCxnSpPr>
          <p:spPr>
            <a:xfrm flipH="1" rot="10800000">
              <a:off x="8424840" y="4995192"/>
              <a:ext cx="844800" cy="386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triangle"/>
              <a:tailEnd len="med" w="med" type="none"/>
            </a:ln>
          </p:spPr>
        </p:cxnSp>
        <p:cxnSp>
          <p:nvCxnSpPr>
            <p:cNvPr id="447" name="Google Shape;447;p23"/>
            <p:cNvCxnSpPr>
              <a:stCxn id="437" idx="5"/>
              <a:endCxn id="439" idx="1"/>
            </p:cNvCxnSpPr>
            <p:nvPr/>
          </p:nvCxnSpPr>
          <p:spPr>
            <a:xfrm>
              <a:off x="8424840" y="5654518"/>
              <a:ext cx="844800" cy="386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48" name="Google Shape;448;p23"/>
            <p:cNvCxnSpPr>
              <a:stCxn id="440" idx="7"/>
              <a:endCxn id="441" idx="3"/>
            </p:cNvCxnSpPr>
            <p:nvPr/>
          </p:nvCxnSpPr>
          <p:spPr>
            <a:xfrm flipH="1" rot="10800000">
              <a:off x="8424848" y="5654544"/>
              <a:ext cx="844800" cy="386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49" name="Google Shape;449;p23"/>
            <p:cNvCxnSpPr>
              <a:stCxn id="438" idx="5"/>
              <a:endCxn id="441" idx="1"/>
            </p:cNvCxnSpPr>
            <p:nvPr/>
          </p:nvCxnSpPr>
          <p:spPr>
            <a:xfrm>
              <a:off x="8424907" y="4995175"/>
              <a:ext cx="844800" cy="386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triangle"/>
              <a:tailEnd len="med" w="med" type="none"/>
            </a:ln>
          </p:spPr>
        </p:cxnSp>
        <p:cxnSp>
          <p:nvCxnSpPr>
            <p:cNvPr id="450" name="Google Shape;450;p23"/>
            <p:cNvCxnSpPr>
              <a:stCxn id="440" idx="7"/>
              <a:endCxn id="442" idx="3"/>
            </p:cNvCxnSpPr>
            <p:nvPr/>
          </p:nvCxnSpPr>
          <p:spPr>
            <a:xfrm flipH="1" rot="10800000">
              <a:off x="8424848" y="4995144"/>
              <a:ext cx="844800" cy="1045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51" name="Google Shape;451;p23"/>
            <p:cNvCxnSpPr>
              <a:stCxn id="438" idx="5"/>
              <a:endCxn id="439" idx="1"/>
            </p:cNvCxnSpPr>
            <p:nvPr/>
          </p:nvCxnSpPr>
          <p:spPr>
            <a:xfrm>
              <a:off x="8424907" y="4995175"/>
              <a:ext cx="844800" cy="1045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pic>
        <p:nvPicPr>
          <p:cNvPr id="452" name="Google Shape;45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19400" y="2434800"/>
            <a:ext cx="900897" cy="903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3" name="Google Shape;453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19409" y="3524546"/>
            <a:ext cx="900897" cy="903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4" name="Google Shape;45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58040" y="3524524"/>
            <a:ext cx="900897" cy="903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5" name="Google Shape;45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58038" y="2434800"/>
            <a:ext cx="900897" cy="903663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Google Shape;456;p23"/>
          <p:cNvSpPr/>
          <p:nvPr/>
        </p:nvSpPr>
        <p:spPr>
          <a:xfrm>
            <a:off x="236500" y="326820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23"/>
          <p:cNvSpPr/>
          <p:nvPr/>
        </p:nvSpPr>
        <p:spPr>
          <a:xfrm>
            <a:off x="3345900" y="820525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4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4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" name="Google Shape;462;p24"/>
          <p:cNvGrpSpPr/>
          <p:nvPr/>
        </p:nvGrpSpPr>
        <p:grpSpPr>
          <a:xfrm>
            <a:off x="4981500" y="5512650"/>
            <a:ext cx="4924500" cy="1345500"/>
            <a:chOff x="4981500" y="5512650"/>
            <a:chExt cx="4924500" cy="1345500"/>
          </a:xfrm>
        </p:grpSpPr>
        <p:sp>
          <p:nvSpPr>
            <p:cNvPr id="463" name="Google Shape;463;p24"/>
            <p:cNvSpPr/>
            <p:nvPr/>
          </p:nvSpPr>
          <p:spPr>
            <a:xfrm>
              <a:off x="4981500" y="5512650"/>
              <a:ext cx="4924500" cy="1345500"/>
            </a:xfrm>
            <a:prstGeom prst="rect">
              <a:avLst/>
            </a:prstGeom>
            <a:solidFill>
              <a:srgbClr val="B6D7A8"/>
            </a:solidFill>
            <a:ln cap="flat" cmpd="sng" w="9525">
              <a:solidFill>
                <a:srgbClr val="38761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4" name="Google Shape;464;p24"/>
            <p:cNvSpPr txBox="1"/>
            <p:nvPr/>
          </p:nvSpPr>
          <p:spPr>
            <a:xfrm>
              <a:off x="5563950" y="5512650"/>
              <a:ext cx="3759600" cy="55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2800">
                  <a:solidFill>
                    <a:srgbClr val="38761D"/>
                  </a:solidFill>
                  <a:latin typeface="Nunito"/>
                  <a:ea typeface="Nunito"/>
                  <a:cs typeface="Nunito"/>
                  <a:sym typeface="Nunito"/>
                </a:rPr>
                <a:t>Multi-Locking Family</a:t>
              </a:r>
              <a:endParaRPr sz="2800">
                <a:solidFill>
                  <a:srgbClr val="38761D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465" name="Google Shape;465;p24"/>
          <p:cNvGrpSpPr/>
          <p:nvPr/>
        </p:nvGrpSpPr>
        <p:grpSpPr>
          <a:xfrm>
            <a:off x="500375" y="4632100"/>
            <a:ext cx="3564948" cy="551750"/>
            <a:chOff x="500375" y="4632100"/>
            <a:chExt cx="3564948" cy="551750"/>
          </a:xfrm>
        </p:grpSpPr>
        <p:sp>
          <p:nvSpPr>
            <p:cNvPr id="466" name="Google Shape;466;p24"/>
            <p:cNvSpPr/>
            <p:nvPr/>
          </p:nvSpPr>
          <p:spPr>
            <a:xfrm>
              <a:off x="500375" y="4632100"/>
              <a:ext cx="860100" cy="551700"/>
            </a:xfrm>
            <a:prstGeom prst="rect">
              <a:avLst/>
            </a:prstGeom>
            <a:solidFill>
              <a:srgbClr val="6FA8DC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67" name="Google Shape;467;p24"/>
            <p:cNvSpPr/>
            <p:nvPr/>
          </p:nvSpPr>
          <p:spPr>
            <a:xfrm>
              <a:off x="3205223" y="4632150"/>
              <a:ext cx="860100" cy="551700"/>
            </a:xfrm>
            <a:prstGeom prst="rect">
              <a:avLst/>
            </a:prstGeom>
            <a:solidFill>
              <a:srgbClr val="6FA8DC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68" name="Google Shape;468;p24"/>
            <p:cNvSpPr/>
            <p:nvPr/>
          </p:nvSpPr>
          <p:spPr>
            <a:xfrm>
              <a:off x="1796557" y="4632150"/>
              <a:ext cx="972600" cy="551700"/>
            </a:xfrm>
            <a:prstGeom prst="rect">
              <a:avLst/>
            </a:prstGeom>
            <a:solidFill>
              <a:srgbClr val="A64D79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469" name="Google Shape;469;p24"/>
            <p:cNvCxnSpPr>
              <a:stCxn id="466" idx="3"/>
              <a:endCxn id="468" idx="1"/>
            </p:cNvCxnSpPr>
            <p:nvPr/>
          </p:nvCxnSpPr>
          <p:spPr>
            <a:xfrm>
              <a:off x="1360475" y="4907950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70" name="Google Shape;470;p24"/>
            <p:cNvCxnSpPr>
              <a:stCxn id="468" idx="3"/>
              <a:endCxn id="467" idx="1"/>
            </p:cNvCxnSpPr>
            <p:nvPr/>
          </p:nvCxnSpPr>
          <p:spPr>
            <a:xfrm>
              <a:off x="2769157" y="4908000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471" name="Google Shape;471;p24"/>
          <p:cNvGrpSpPr/>
          <p:nvPr/>
        </p:nvGrpSpPr>
        <p:grpSpPr>
          <a:xfrm>
            <a:off x="2397775" y="2870125"/>
            <a:ext cx="3564948" cy="551750"/>
            <a:chOff x="2397775" y="2870125"/>
            <a:chExt cx="3564948" cy="551750"/>
          </a:xfrm>
        </p:grpSpPr>
        <p:sp>
          <p:nvSpPr>
            <p:cNvPr id="472" name="Google Shape;472;p24"/>
            <p:cNvSpPr/>
            <p:nvPr/>
          </p:nvSpPr>
          <p:spPr>
            <a:xfrm>
              <a:off x="2397775" y="2870125"/>
              <a:ext cx="860100" cy="551700"/>
            </a:xfrm>
            <a:prstGeom prst="rect">
              <a:avLst/>
            </a:prstGeom>
            <a:solidFill>
              <a:srgbClr val="CFE2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5102623" y="2870175"/>
              <a:ext cx="860100" cy="551700"/>
            </a:xfrm>
            <a:prstGeom prst="rect">
              <a:avLst/>
            </a:prstGeom>
            <a:solidFill>
              <a:srgbClr val="CFE2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4" name="Google Shape;474;p24"/>
            <p:cNvSpPr/>
            <p:nvPr/>
          </p:nvSpPr>
          <p:spPr>
            <a:xfrm>
              <a:off x="3693957" y="2870175"/>
              <a:ext cx="972600" cy="551700"/>
            </a:xfrm>
            <a:prstGeom prst="rect">
              <a:avLst/>
            </a:prstGeom>
            <a:solidFill>
              <a:srgbClr val="D5A6BD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475" name="Google Shape;475;p24"/>
            <p:cNvCxnSpPr>
              <a:stCxn id="472" idx="3"/>
              <a:endCxn id="474" idx="1"/>
            </p:cNvCxnSpPr>
            <p:nvPr/>
          </p:nvCxnSpPr>
          <p:spPr>
            <a:xfrm>
              <a:off x="3257875" y="3145975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76" name="Google Shape;476;p24"/>
            <p:cNvCxnSpPr>
              <a:stCxn id="474" idx="3"/>
              <a:endCxn id="473" idx="1"/>
            </p:cNvCxnSpPr>
            <p:nvPr/>
          </p:nvCxnSpPr>
          <p:spPr>
            <a:xfrm>
              <a:off x="4666557" y="3146025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477" name="Google Shape;477;p24"/>
          <p:cNvGrpSpPr/>
          <p:nvPr/>
        </p:nvGrpSpPr>
        <p:grpSpPr>
          <a:xfrm>
            <a:off x="6176700" y="1592325"/>
            <a:ext cx="3564948" cy="551750"/>
            <a:chOff x="6176700" y="1592325"/>
            <a:chExt cx="3564948" cy="551750"/>
          </a:xfrm>
        </p:grpSpPr>
        <p:sp>
          <p:nvSpPr>
            <p:cNvPr id="478" name="Google Shape;478;p24"/>
            <p:cNvSpPr/>
            <p:nvPr/>
          </p:nvSpPr>
          <p:spPr>
            <a:xfrm>
              <a:off x="6176700" y="1592325"/>
              <a:ext cx="860100" cy="551700"/>
            </a:xfrm>
            <a:prstGeom prst="rect">
              <a:avLst/>
            </a:prstGeom>
            <a:solidFill>
              <a:srgbClr val="9FC5E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9" name="Google Shape;479;p24"/>
            <p:cNvSpPr/>
            <p:nvPr/>
          </p:nvSpPr>
          <p:spPr>
            <a:xfrm>
              <a:off x="8881548" y="1592375"/>
              <a:ext cx="860100" cy="551700"/>
            </a:xfrm>
            <a:prstGeom prst="rect">
              <a:avLst/>
            </a:prstGeom>
            <a:solidFill>
              <a:srgbClr val="9FC5E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0" name="Google Shape;480;p24"/>
            <p:cNvSpPr/>
            <p:nvPr/>
          </p:nvSpPr>
          <p:spPr>
            <a:xfrm>
              <a:off x="7472882" y="1592375"/>
              <a:ext cx="972600" cy="551700"/>
            </a:xfrm>
            <a:prstGeom prst="rect">
              <a:avLst/>
            </a:prstGeom>
            <a:solidFill>
              <a:srgbClr val="C27BA0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481" name="Google Shape;481;p24"/>
            <p:cNvCxnSpPr>
              <a:stCxn id="478" idx="3"/>
              <a:endCxn id="480" idx="1"/>
            </p:cNvCxnSpPr>
            <p:nvPr/>
          </p:nvCxnSpPr>
          <p:spPr>
            <a:xfrm>
              <a:off x="7036800" y="1868175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82" name="Google Shape;482;p24"/>
            <p:cNvCxnSpPr>
              <a:stCxn id="480" idx="3"/>
              <a:endCxn id="479" idx="1"/>
            </p:cNvCxnSpPr>
            <p:nvPr/>
          </p:nvCxnSpPr>
          <p:spPr>
            <a:xfrm>
              <a:off x="8445482" y="1868225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483" name="Google Shape;483;p24"/>
          <p:cNvSpPr txBox="1"/>
          <p:nvPr/>
        </p:nvSpPr>
        <p:spPr>
          <a:xfrm>
            <a:off x="845100" y="1626975"/>
            <a:ext cx="2566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Commutativity </a:t>
            </a:r>
            <a:endParaRPr sz="21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4" name="Google Shape;484;p24"/>
          <p:cNvSpPr txBox="1"/>
          <p:nvPr/>
        </p:nvSpPr>
        <p:spPr>
          <a:xfrm>
            <a:off x="1266900" y="1171175"/>
            <a:ext cx="2144700" cy="4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</a:t>
            </a:r>
            <a:r>
              <a:rPr baseline="-25000"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⊕ k</a:t>
            </a:r>
            <a:r>
              <a:rPr baseline="-25000"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r>
              <a:rPr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  = k</a:t>
            </a:r>
            <a:r>
              <a:rPr baseline="-25000"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r>
              <a:rPr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 ⊕ k</a:t>
            </a:r>
            <a:r>
              <a:rPr baseline="-25000"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baseline="-25000" sz="1600">
              <a:solidFill>
                <a:srgbClr val="373637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485" name="Google Shape;485;p24"/>
          <p:cNvGrpSpPr/>
          <p:nvPr/>
        </p:nvGrpSpPr>
        <p:grpSpPr>
          <a:xfrm>
            <a:off x="1010613" y="5384425"/>
            <a:ext cx="2544475" cy="421200"/>
            <a:chOff x="1010613" y="5384425"/>
            <a:chExt cx="2544475" cy="421200"/>
          </a:xfrm>
        </p:grpSpPr>
        <p:sp>
          <p:nvSpPr>
            <p:cNvPr id="486" name="Google Shape;486;p24"/>
            <p:cNvSpPr txBox="1"/>
            <p:nvPr/>
          </p:nvSpPr>
          <p:spPr>
            <a:xfrm>
              <a:off x="1010613" y="5384425"/>
              <a:ext cx="1135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C = m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⊕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7" name="Google Shape;487;p24"/>
            <p:cNvSpPr txBox="1"/>
            <p:nvPr/>
          </p:nvSpPr>
          <p:spPr>
            <a:xfrm>
              <a:off x="2419288" y="5384425"/>
              <a:ext cx="1135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m = C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⊕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488" name="Google Shape;488;p24"/>
          <p:cNvGrpSpPr/>
          <p:nvPr/>
        </p:nvGrpSpPr>
        <p:grpSpPr>
          <a:xfrm>
            <a:off x="6686938" y="2316150"/>
            <a:ext cx="2544475" cy="421200"/>
            <a:chOff x="6686938" y="2316150"/>
            <a:chExt cx="2544475" cy="421200"/>
          </a:xfrm>
        </p:grpSpPr>
        <p:sp>
          <p:nvSpPr>
            <p:cNvPr id="489" name="Google Shape;489;p24"/>
            <p:cNvSpPr txBox="1"/>
            <p:nvPr/>
          </p:nvSpPr>
          <p:spPr>
            <a:xfrm>
              <a:off x="6686938" y="2316150"/>
              <a:ext cx="1135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C = m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⊕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0" name="Google Shape;490;p24"/>
            <p:cNvSpPr txBox="1"/>
            <p:nvPr/>
          </p:nvSpPr>
          <p:spPr>
            <a:xfrm>
              <a:off x="8095613" y="2316150"/>
              <a:ext cx="1135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m = C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⊕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</a:t>
              </a:r>
              <a:endParaRPr sz="1600">
                <a:solidFill>
                  <a:srgbClr val="373637"/>
                </a:solidFill>
                <a:highlight>
                  <a:srgbClr val="F9F9FA"/>
                </a:highlight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491" name="Google Shape;491;p24"/>
          <p:cNvSpPr txBox="1"/>
          <p:nvPr/>
        </p:nvSpPr>
        <p:spPr>
          <a:xfrm>
            <a:off x="6488100" y="6210525"/>
            <a:ext cx="19113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XOR / One Time Pad 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492" name="Google Shape;492;p24"/>
          <p:cNvGrpSpPr/>
          <p:nvPr/>
        </p:nvGrpSpPr>
        <p:grpSpPr>
          <a:xfrm>
            <a:off x="2908063" y="3587900"/>
            <a:ext cx="2544488" cy="421200"/>
            <a:chOff x="2908063" y="3587900"/>
            <a:chExt cx="2544488" cy="421200"/>
          </a:xfrm>
        </p:grpSpPr>
        <p:sp>
          <p:nvSpPr>
            <p:cNvPr id="493" name="Google Shape;493;p24"/>
            <p:cNvSpPr txBox="1"/>
            <p:nvPr/>
          </p:nvSpPr>
          <p:spPr>
            <a:xfrm>
              <a:off x="4316750" y="3587900"/>
              <a:ext cx="1135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m = C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⊕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</a:t>
              </a:r>
              <a:endParaRPr sz="1600">
                <a:solidFill>
                  <a:srgbClr val="373637"/>
                </a:solidFill>
                <a:highlight>
                  <a:srgbClr val="F9F9FA"/>
                </a:highlight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4" name="Google Shape;494;p24"/>
            <p:cNvSpPr txBox="1"/>
            <p:nvPr/>
          </p:nvSpPr>
          <p:spPr>
            <a:xfrm>
              <a:off x="2908063" y="3587900"/>
              <a:ext cx="1135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C = m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⊕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495" name="Google Shape;495;p24"/>
          <p:cNvGrpSpPr/>
          <p:nvPr/>
        </p:nvGrpSpPr>
        <p:grpSpPr>
          <a:xfrm>
            <a:off x="3366625" y="2870125"/>
            <a:ext cx="5540825" cy="3722400"/>
            <a:chOff x="3366625" y="2870125"/>
            <a:chExt cx="5540825" cy="3722400"/>
          </a:xfrm>
        </p:grpSpPr>
        <p:cxnSp>
          <p:nvCxnSpPr>
            <p:cNvPr id="496" name="Google Shape;496;p24"/>
            <p:cNvCxnSpPr/>
            <p:nvPr/>
          </p:nvCxnSpPr>
          <p:spPr>
            <a:xfrm flipH="1" rot="-5400000">
              <a:off x="5055713" y="4427300"/>
              <a:ext cx="1342200" cy="505800"/>
            </a:xfrm>
            <a:prstGeom prst="curvedConnector3">
              <a:avLst>
                <a:gd fmla="val 50000" name="adj1"/>
              </a:avLst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97" name="Google Shape;497;p24"/>
            <p:cNvCxnSpPr/>
            <p:nvPr/>
          </p:nvCxnSpPr>
          <p:spPr>
            <a:xfrm rot="5400000">
              <a:off x="7442850" y="3828025"/>
              <a:ext cx="2422500" cy="506700"/>
            </a:xfrm>
            <a:prstGeom prst="curvedConnector3">
              <a:avLst>
                <a:gd fmla="val 50000" name="adj1"/>
              </a:avLst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498" name="Google Shape;498;p24"/>
            <p:cNvCxnSpPr/>
            <p:nvPr/>
          </p:nvCxnSpPr>
          <p:spPr>
            <a:xfrm flipH="1" rot="-5400000">
              <a:off x="3694075" y="5478175"/>
              <a:ext cx="786900" cy="1441800"/>
            </a:xfrm>
            <a:prstGeom prst="curvedConnector2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499" name="Google Shape;499;p24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1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25"/>
          <p:cNvSpPr/>
          <p:nvPr/>
        </p:nvSpPr>
        <p:spPr>
          <a:xfrm>
            <a:off x="4981500" y="5512650"/>
            <a:ext cx="4924500" cy="13455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5"/>
          <p:cNvSpPr txBox="1"/>
          <p:nvPr/>
        </p:nvSpPr>
        <p:spPr>
          <a:xfrm>
            <a:off x="5563950" y="5512650"/>
            <a:ext cx="3759600" cy="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rgbClr val="38761D"/>
                </a:solidFill>
                <a:latin typeface="Nunito"/>
                <a:ea typeface="Nunito"/>
                <a:cs typeface="Nunito"/>
                <a:sym typeface="Nunito"/>
              </a:rPr>
              <a:t>Multi-Locking Family</a:t>
            </a:r>
            <a:endParaRPr sz="2800">
              <a:solidFill>
                <a:srgbClr val="38761D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6" name="Google Shape;506;p25"/>
          <p:cNvSpPr/>
          <p:nvPr/>
        </p:nvSpPr>
        <p:spPr>
          <a:xfrm>
            <a:off x="2397775" y="2870125"/>
            <a:ext cx="860100" cy="551700"/>
          </a:xfrm>
          <a:prstGeom prst="rect">
            <a:avLst/>
          </a:prstGeom>
          <a:solidFill>
            <a:srgbClr val="9FC5E8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>
                <a:latin typeface="Nunito"/>
                <a:ea typeface="Nunito"/>
                <a:cs typeface="Nunito"/>
                <a:sym typeface="Nunito"/>
              </a:rPr>
              <a:t>Plaintext</a:t>
            </a:r>
            <a:endParaRPr sz="13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7" name="Google Shape;507;p25"/>
          <p:cNvSpPr/>
          <p:nvPr/>
        </p:nvSpPr>
        <p:spPr>
          <a:xfrm>
            <a:off x="5102623" y="2870175"/>
            <a:ext cx="860100" cy="551700"/>
          </a:xfrm>
          <a:prstGeom prst="rect">
            <a:avLst/>
          </a:prstGeom>
          <a:solidFill>
            <a:srgbClr val="9FC5E8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Plaintext</a:t>
            </a:r>
            <a:endParaRPr sz="13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8" name="Google Shape;508;p25"/>
          <p:cNvSpPr/>
          <p:nvPr/>
        </p:nvSpPr>
        <p:spPr>
          <a:xfrm>
            <a:off x="3693957" y="2870175"/>
            <a:ext cx="972600" cy="551700"/>
          </a:xfrm>
          <a:prstGeom prst="rect">
            <a:avLst/>
          </a:prstGeom>
          <a:solidFill>
            <a:srgbClr val="C27BA0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>
                <a:latin typeface="Nunito"/>
                <a:ea typeface="Nunito"/>
                <a:cs typeface="Nunito"/>
                <a:sym typeface="Nunito"/>
              </a:rPr>
              <a:t>Ciphertext</a:t>
            </a:r>
            <a:endParaRPr sz="130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09" name="Google Shape;509;p25"/>
          <p:cNvCxnSpPr>
            <a:stCxn id="506" idx="3"/>
            <a:endCxn id="508" idx="1"/>
          </p:cNvCxnSpPr>
          <p:nvPr/>
        </p:nvCxnSpPr>
        <p:spPr>
          <a:xfrm>
            <a:off x="3257875" y="3145975"/>
            <a:ext cx="43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510" name="Google Shape;510;p25"/>
          <p:cNvCxnSpPr>
            <a:stCxn id="508" idx="3"/>
            <a:endCxn id="507" idx="1"/>
          </p:cNvCxnSpPr>
          <p:nvPr/>
        </p:nvCxnSpPr>
        <p:spPr>
          <a:xfrm>
            <a:off x="4666557" y="3146025"/>
            <a:ext cx="43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11" name="Google Shape;511;p25"/>
          <p:cNvSpPr/>
          <p:nvPr/>
        </p:nvSpPr>
        <p:spPr>
          <a:xfrm>
            <a:off x="6176700" y="1592325"/>
            <a:ext cx="860100" cy="551700"/>
          </a:xfrm>
          <a:prstGeom prst="rect">
            <a:avLst/>
          </a:prstGeom>
          <a:solidFill>
            <a:srgbClr val="9FC5E8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>
                <a:latin typeface="Nunito"/>
                <a:ea typeface="Nunito"/>
                <a:cs typeface="Nunito"/>
                <a:sym typeface="Nunito"/>
              </a:rPr>
              <a:t>Plaintext</a:t>
            </a:r>
            <a:endParaRPr sz="13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2" name="Google Shape;512;p25"/>
          <p:cNvSpPr/>
          <p:nvPr/>
        </p:nvSpPr>
        <p:spPr>
          <a:xfrm>
            <a:off x="8881548" y="1592375"/>
            <a:ext cx="860100" cy="551700"/>
          </a:xfrm>
          <a:prstGeom prst="rect">
            <a:avLst/>
          </a:prstGeom>
          <a:solidFill>
            <a:srgbClr val="9FC5E8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Plaintext</a:t>
            </a:r>
            <a:endParaRPr sz="13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3" name="Google Shape;513;p25"/>
          <p:cNvSpPr/>
          <p:nvPr/>
        </p:nvSpPr>
        <p:spPr>
          <a:xfrm>
            <a:off x="7472882" y="1592375"/>
            <a:ext cx="972600" cy="551700"/>
          </a:xfrm>
          <a:prstGeom prst="rect">
            <a:avLst/>
          </a:prstGeom>
          <a:solidFill>
            <a:srgbClr val="C27BA0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>
                <a:latin typeface="Nunito"/>
                <a:ea typeface="Nunito"/>
                <a:cs typeface="Nunito"/>
                <a:sym typeface="Nunito"/>
              </a:rPr>
              <a:t>Ciphertext</a:t>
            </a:r>
            <a:endParaRPr sz="130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14" name="Google Shape;514;p25"/>
          <p:cNvCxnSpPr>
            <a:stCxn id="511" idx="3"/>
            <a:endCxn id="513" idx="1"/>
          </p:cNvCxnSpPr>
          <p:nvPr/>
        </p:nvCxnSpPr>
        <p:spPr>
          <a:xfrm>
            <a:off x="7036800" y="1868175"/>
            <a:ext cx="43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515" name="Google Shape;515;p25"/>
          <p:cNvCxnSpPr>
            <a:stCxn id="513" idx="3"/>
            <a:endCxn id="512" idx="1"/>
          </p:cNvCxnSpPr>
          <p:nvPr/>
        </p:nvCxnSpPr>
        <p:spPr>
          <a:xfrm>
            <a:off x="8445482" y="1868225"/>
            <a:ext cx="436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16" name="Google Shape;516;p25"/>
          <p:cNvSpPr txBox="1"/>
          <p:nvPr/>
        </p:nvSpPr>
        <p:spPr>
          <a:xfrm>
            <a:off x="845100" y="1627025"/>
            <a:ext cx="2566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Commutativity </a:t>
            </a:r>
            <a:endParaRPr sz="21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17" name="Google Shape;517;p25"/>
          <p:cNvCxnSpPr/>
          <p:nvPr/>
        </p:nvCxnSpPr>
        <p:spPr>
          <a:xfrm flipH="1" rot="-5400000">
            <a:off x="5055713" y="4427300"/>
            <a:ext cx="1342200" cy="505800"/>
          </a:xfrm>
          <a:prstGeom prst="curvedConnector3">
            <a:avLst>
              <a:gd fmla="val 50000" name="adj1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518" name="Google Shape;518;p25"/>
          <p:cNvCxnSpPr/>
          <p:nvPr/>
        </p:nvCxnSpPr>
        <p:spPr>
          <a:xfrm rot="5400000">
            <a:off x="7442850" y="3828025"/>
            <a:ext cx="2422500" cy="506700"/>
          </a:xfrm>
          <a:prstGeom prst="curvedConnector3">
            <a:avLst>
              <a:gd fmla="val 50000" name="adj1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519" name="Google Shape;519;p25"/>
          <p:cNvGrpSpPr/>
          <p:nvPr/>
        </p:nvGrpSpPr>
        <p:grpSpPr>
          <a:xfrm>
            <a:off x="1143350" y="1238650"/>
            <a:ext cx="8378050" cy="5321075"/>
            <a:chOff x="1143350" y="1238650"/>
            <a:chExt cx="8378050" cy="5321075"/>
          </a:xfrm>
        </p:grpSpPr>
        <p:sp>
          <p:nvSpPr>
            <p:cNvPr id="520" name="Google Shape;520;p25"/>
            <p:cNvSpPr txBox="1"/>
            <p:nvPr/>
          </p:nvSpPr>
          <p:spPr>
            <a:xfrm>
              <a:off x="1143350" y="1238650"/>
              <a:ext cx="20763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k</a:t>
              </a:r>
              <a:r>
                <a:rPr baseline="-25000"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x k</a:t>
              </a:r>
              <a:r>
                <a:rPr baseline="-25000" lang="fr-FR">
                  <a:solidFill>
                    <a:schemeClr val="dk1"/>
                  </a:solidFill>
                </a:rPr>
                <a:t>2</a:t>
              </a:r>
              <a:r>
                <a:rPr baseline="30000" lang="fr-FR">
                  <a:solidFill>
                    <a:schemeClr val="dk1"/>
                  </a:solidFill>
                </a:rPr>
                <a:t>-1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  = k</a:t>
              </a:r>
              <a:r>
                <a:rPr baseline="-25000" lang="fr-FR">
                  <a:solidFill>
                    <a:schemeClr val="dk1"/>
                  </a:solidFill>
                </a:rPr>
                <a:t>2</a:t>
              </a:r>
              <a:r>
                <a:rPr baseline="30000" lang="fr-FR">
                  <a:solidFill>
                    <a:schemeClr val="dk1"/>
                  </a:solidFill>
                </a:rPr>
                <a:t>-1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 x k</a:t>
              </a:r>
              <a:r>
                <a:rPr baseline="-25000"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1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[p]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1" name="Google Shape;521;p25"/>
            <p:cNvSpPr txBox="1"/>
            <p:nvPr/>
          </p:nvSpPr>
          <p:spPr>
            <a:xfrm>
              <a:off x="6488100" y="6210525"/>
              <a:ext cx="2171700" cy="34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Modular Multiplication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2" name="Google Shape;522;p25"/>
            <p:cNvSpPr txBox="1"/>
            <p:nvPr/>
          </p:nvSpPr>
          <p:spPr>
            <a:xfrm>
              <a:off x="2751650" y="3536325"/>
              <a:ext cx="1408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C = m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x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 [p]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3" name="Google Shape;523;p25"/>
            <p:cNvSpPr txBox="1"/>
            <p:nvPr/>
          </p:nvSpPr>
          <p:spPr>
            <a:xfrm>
              <a:off x="4160450" y="3536325"/>
              <a:ext cx="16245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m = C x k</a:t>
              </a:r>
              <a:r>
                <a:rPr baseline="30000"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-1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[p]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4" name="Google Shape;524;p25"/>
            <p:cNvSpPr txBox="1"/>
            <p:nvPr/>
          </p:nvSpPr>
          <p:spPr>
            <a:xfrm>
              <a:off x="6488100" y="2228900"/>
              <a:ext cx="14088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C = m </a:t>
              </a:r>
              <a:r>
                <a:rPr lang="fr-FR" sz="1600">
                  <a:solidFill>
                    <a:srgbClr val="373637"/>
                  </a:solidFill>
                  <a:latin typeface="Nunito"/>
                  <a:ea typeface="Nunito"/>
                  <a:cs typeface="Nunito"/>
                  <a:sym typeface="Nunito"/>
                </a:rPr>
                <a:t>x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k [p]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5" name="Google Shape;525;p25"/>
            <p:cNvSpPr txBox="1"/>
            <p:nvPr/>
          </p:nvSpPr>
          <p:spPr>
            <a:xfrm>
              <a:off x="7896900" y="2228900"/>
              <a:ext cx="1624500" cy="42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m = C x k</a:t>
              </a:r>
              <a:r>
                <a:rPr baseline="30000"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-1</a:t>
              </a:r>
              <a:r>
                <a:rPr lang="fr-FR" sz="1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[p]</a:t>
              </a:r>
              <a:endParaRPr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cxnSp>
        <p:nvCxnSpPr>
          <p:cNvPr id="526" name="Google Shape;526;p25"/>
          <p:cNvCxnSpPr/>
          <p:nvPr/>
        </p:nvCxnSpPr>
        <p:spPr>
          <a:xfrm flipH="1" rot="-5400000">
            <a:off x="3694075" y="5478175"/>
            <a:ext cx="786900" cy="14418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27" name="Google Shape;527;p25"/>
          <p:cNvSpPr txBox="1"/>
          <p:nvPr/>
        </p:nvSpPr>
        <p:spPr>
          <a:xfrm>
            <a:off x="540425" y="5384425"/>
            <a:ext cx="2076300" cy="4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 = m </a:t>
            </a:r>
            <a:r>
              <a:rPr lang="fr-FR" sz="1600">
                <a:solidFill>
                  <a:srgbClr val="373637"/>
                </a:solidFill>
                <a:latin typeface="Nunito"/>
                <a:ea typeface="Nunito"/>
                <a:cs typeface="Nunito"/>
                <a:sym typeface="Nunito"/>
              </a:rPr>
              <a:t>x</a:t>
            </a: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e(g,g)</a:t>
            </a:r>
            <a:r>
              <a:rPr baseline="30000"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 </a:t>
            </a: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[p]</a:t>
            </a:r>
            <a:endParaRPr sz="1600">
              <a:solidFill>
                <a:srgbClr val="373637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8" name="Google Shape;528;p25"/>
          <p:cNvSpPr txBox="1"/>
          <p:nvPr/>
        </p:nvSpPr>
        <p:spPr>
          <a:xfrm>
            <a:off x="2397775" y="5384425"/>
            <a:ext cx="1937700" cy="4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m = C x e(g,g)</a:t>
            </a:r>
            <a:r>
              <a:rPr baseline="30000"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-k</a:t>
            </a: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[p]</a:t>
            </a:r>
            <a:endParaRPr sz="1600">
              <a:solidFill>
                <a:srgbClr val="373637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529" name="Google Shape;529;p25"/>
          <p:cNvGrpSpPr/>
          <p:nvPr/>
        </p:nvGrpSpPr>
        <p:grpSpPr>
          <a:xfrm>
            <a:off x="500375" y="4632100"/>
            <a:ext cx="3564948" cy="551750"/>
            <a:chOff x="500375" y="4632100"/>
            <a:chExt cx="3564948" cy="551750"/>
          </a:xfrm>
        </p:grpSpPr>
        <p:sp>
          <p:nvSpPr>
            <p:cNvPr id="530" name="Google Shape;530;p25"/>
            <p:cNvSpPr/>
            <p:nvPr/>
          </p:nvSpPr>
          <p:spPr>
            <a:xfrm>
              <a:off x="500375" y="4632100"/>
              <a:ext cx="860100" cy="551700"/>
            </a:xfrm>
            <a:prstGeom prst="rect">
              <a:avLst/>
            </a:prstGeom>
            <a:solidFill>
              <a:srgbClr val="6FA8DC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1" name="Google Shape;531;p25"/>
            <p:cNvSpPr/>
            <p:nvPr/>
          </p:nvSpPr>
          <p:spPr>
            <a:xfrm>
              <a:off x="3205223" y="4632150"/>
              <a:ext cx="860100" cy="551700"/>
            </a:xfrm>
            <a:prstGeom prst="rect">
              <a:avLst/>
            </a:prstGeom>
            <a:solidFill>
              <a:srgbClr val="6FA8DC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2" name="Google Shape;532;p25"/>
            <p:cNvSpPr/>
            <p:nvPr/>
          </p:nvSpPr>
          <p:spPr>
            <a:xfrm>
              <a:off x="1796557" y="4632150"/>
              <a:ext cx="972600" cy="551700"/>
            </a:xfrm>
            <a:prstGeom prst="rect">
              <a:avLst/>
            </a:prstGeom>
            <a:solidFill>
              <a:srgbClr val="A64D79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33" name="Google Shape;533;p25"/>
            <p:cNvCxnSpPr>
              <a:stCxn id="530" idx="3"/>
              <a:endCxn id="532" idx="1"/>
            </p:cNvCxnSpPr>
            <p:nvPr/>
          </p:nvCxnSpPr>
          <p:spPr>
            <a:xfrm>
              <a:off x="1360475" y="4907950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534" name="Google Shape;534;p25"/>
            <p:cNvCxnSpPr>
              <a:stCxn id="532" idx="3"/>
              <a:endCxn id="531" idx="1"/>
            </p:cNvCxnSpPr>
            <p:nvPr/>
          </p:nvCxnSpPr>
          <p:spPr>
            <a:xfrm>
              <a:off x="2769157" y="4908000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535" name="Google Shape;535;p25"/>
          <p:cNvGrpSpPr/>
          <p:nvPr/>
        </p:nvGrpSpPr>
        <p:grpSpPr>
          <a:xfrm>
            <a:off x="2397775" y="2870125"/>
            <a:ext cx="3564948" cy="551750"/>
            <a:chOff x="2397775" y="2870125"/>
            <a:chExt cx="3564948" cy="551750"/>
          </a:xfrm>
        </p:grpSpPr>
        <p:sp>
          <p:nvSpPr>
            <p:cNvPr id="536" name="Google Shape;536;p25"/>
            <p:cNvSpPr/>
            <p:nvPr/>
          </p:nvSpPr>
          <p:spPr>
            <a:xfrm>
              <a:off x="2397775" y="2870125"/>
              <a:ext cx="860100" cy="551700"/>
            </a:xfrm>
            <a:prstGeom prst="rect">
              <a:avLst/>
            </a:prstGeom>
            <a:solidFill>
              <a:srgbClr val="CFE2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7" name="Google Shape;537;p25"/>
            <p:cNvSpPr/>
            <p:nvPr/>
          </p:nvSpPr>
          <p:spPr>
            <a:xfrm>
              <a:off x="5102623" y="2870175"/>
              <a:ext cx="860100" cy="551700"/>
            </a:xfrm>
            <a:prstGeom prst="rect">
              <a:avLst/>
            </a:prstGeom>
            <a:solidFill>
              <a:srgbClr val="CFE2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8" name="Google Shape;538;p25"/>
            <p:cNvSpPr/>
            <p:nvPr/>
          </p:nvSpPr>
          <p:spPr>
            <a:xfrm>
              <a:off x="3693957" y="2870175"/>
              <a:ext cx="972600" cy="551700"/>
            </a:xfrm>
            <a:prstGeom prst="rect">
              <a:avLst/>
            </a:prstGeom>
            <a:solidFill>
              <a:srgbClr val="D5A6BD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39" name="Google Shape;539;p25"/>
            <p:cNvCxnSpPr>
              <a:stCxn id="536" idx="3"/>
              <a:endCxn id="538" idx="1"/>
            </p:cNvCxnSpPr>
            <p:nvPr/>
          </p:nvCxnSpPr>
          <p:spPr>
            <a:xfrm>
              <a:off x="3257875" y="3145975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540" name="Google Shape;540;p25"/>
            <p:cNvCxnSpPr>
              <a:stCxn id="538" idx="3"/>
              <a:endCxn id="537" idx="1"/>
            </p:cNvCxnSpPr>
            <p:nvPr/>
          </p:nvCxnSpPr>
          <p:spPr>
            <a:xfrm>
              <a:off x="4666557" y="3146025"/>
              <a:ext cx="4362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541" name="Google Shape;541;p25"/>
          <p:cNvSpPr txBox="1"/>
          <p:nvPr/>
        </p:nvSpPr>
        <p:spPr>
          <a:xfrm>
            <a:off x="898250" y="5858425"/>
            <a:ext cx="2566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Identity / Attribute </a:t>
            </a:r>
            <a:endParaRPr sz="21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Based Encryption</a:t>
            </a:r>
            <a:endParaRPr sz="21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2" name="Google Shape;542;p25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6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1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3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26"/>
          <p:cNvSpPr txBox="1"/>
          <p:nvPr/>
        </p:nvSpPr>
        <p:spPr>
          <a:xfrm>
            <a:off x="2213700" y="2293525"/>
            <a:ext cx="54786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How to use </a:t>
            </a: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Multi-Locking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3838800" y="3001825"/>
            <a:ext cx="22284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In Practice</a:t>
            </a:r>
            <a:endParaRPr sz="21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2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27"/>
          <p:cNvSpPr txBox="1"/>
          <p:nvPr/>
        </p:nvSpPr>
        <p:spPr>
          <a:xfrm>
            <a:off x="6896300" y="5250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554" name="Google Shape;554;p27"/>
          <p:cNvGrpSpPr/>
          <p:nvPr/>
        </p:nvGrpSpPr>
        <p:grpSpPr>
          <a:xfrm>
            <a:off x="3287786" y="1037225"/>
            <a:ext cx="3387600" cy="3072725"/>
            <a:chOff x="3287786" y="1037225"/>
            <a:chExt cx="3387600" cy="3072725"/>
          </a:xfrm>
        </p:grpSpPr>
        <p:cxnSp>
          <p:nvCxnSpPr>
            <p:cNvPr id="555" name="Google Shape;555;p27"/>
            <p:cNvCxnSpPr>
              <a:stCxn id="556" idx="5"/>
              <a:endCxn id="557" idx="0"/>
            </p:cNvCxnSpPr>
            <p:nvPr/>
          </p:nvCxnSpPr>
          <p:spPr>
            <a:xfrm>
              <a:off x="5191261" y="1037263"/>
              <a:ext cx="1080300" cy="2980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558" name="Google Shape;558;p27"/>
            <p:cNvCxnSpPr>
              <a:stCxn id="559" idx="7"/>
              <a:endCxn id="560" idx="3"/>
            </p:cNvCxnSpPr>
            <p:nvPr/>
          </p:nvCxnSpPr>
          <p:spPr>
            <a:xfrm flipH="1" rot="10800000">
              <a:off x="3912686" y="2359150"/>
              <a:ext cx="2762700" cy="1750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561" name="Google Shape;561;p27"/>
            <p:cNvCxnSpPr>
              <a:stCxn id="559" idx="0"/>
              <a:endCxn id="556" idx="3"/>
            </p:cNvCxnSpPr>
            <p:nvPr/>
          </p:nvCxnSpPr>
          <p:spPr>
            <a:xfrm flipH="1" rot="10800000">
              <a:off x="3691750" y="1037225"/>
              <a:ext cx="1057500" cy="2980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562" name="Google Shape;562;p27"/>
            <p:cNvCxnSpPr>
              <a:stCxn id="563" idx="6"/>
              <a:endCxn id="560" idx="2"/>
            </p:cNvCxnSpPr>
            <p:nvPr/>
          </p:nvCxnSpPr>
          <p:spPr>
            <a:xfrm>
              <a:off x="3379300" y="2135713"/>
              <a:ext cx="32046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564" name="Google Shape;564;p27"/>
            <p:cNvCxnSpPr>
              <a:stCxn id="563" idx="5"/>
              <a:endCxn id="557" idx="1"/>
            </p:cNvCxnSpPr>
            <p:nvPr/>
          </p:nvCxnSpPr>
          <p:spPr>
            <a:xfrm>
              <a:off x="3287786" y="2359088"/>
              <a:ext cx="2762700" cy="1750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565" name="Google Shape;565;p27"/>
          <p:cNvGrpSpPr/>
          <p:nvPr/>
        </p:nvGrpSpPr>
        <p:grpSpPr>
          <a:xfrm>
            <a:off x="4981500" y="5339288"/>
            <a:ext cx="4924500" cy="1518863"/>
            <a:chOff x="4981500" y="5339288"/>
            <a:chExt cx="4924500" cy="1518863"/>
          </a:xfrm>
        </p:grpSpPr>
        <p:grpSp>
          <p:nvGrpSpPr>
            <p:cNvPr id="566" name="Google Shape;566;p27"/>
            <p:cNvGrpSpPr/>
            <p:nvPr/>
          </p:nvGrpSpPr>
          <p:grpSpPr>
            <a:xfrm>
              <a:off x="4981500" y="5339288"/>
              <a:ext cx="4924500" cy="1518863"/>
              <a:chOff x="4981500" y="5339288"/>
              <a:chExt cx="4924500" cy="1518863"/>
            </a:xfrm>
          </p:grpSpPr>
          <p:sp>
            <p:nvSpPr>
              <p:cNvPr id="567" name="Google Shape;567;p27"/>
              <p:cNvSpPr/>
              <p:nvPr/>
            </p:nvSpPr>
            <p:spPr>
              <a:xfrm>
                <a:off x="4981500" y="5512650"/>
                <a:ext cx="4924500" cy="1345500"/>
              </a:xfrm>
              <a:prstGeom prst="rect">
                <a:avLst/>
              </a:prstGeom>
              <a:solidFill>
                <a:srgbClr val="B6D7A8"/>
              </a:solidFill>
              <a:ln cap="flat" cmpd="sng" w="9525">
                <a:solidFill>
                  <a:srgbClr val="38761D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8" name="Google Shape;568;p27"/>
              <p:cNvSpPr txBox="1"/>
              <p:nvPr/>
            </p:nvSpPr>
            <p:spPr>
              <a:xfrm>
                <a:off x="5563950" y="5512650"/>
                <a:ext cx="3759600" cy="55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 sz="2800">
                    <a:solidFill>
                      <a:srgbClr val="38761D"/>
                    </a:solidFill>
                    <a:latin typeface="Nunito"/>
                    <a:ea typeface="Nunito"/>
                    <a:cs typeface="Nunito"/>
                    <a:sym typeface="Nunito"/>
                  </a:rPr>
                  <a:t>Multi-Locking Family</a:t>
                </a:r>
                <a:endParaRPr sz="2800">
                  <a:solidFill>
                    <a:srgbClr val="38761D"/>
                  </a:solidFill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569" name="Google Shape;569;p27"/>
              <p:cNvSpPr/>
              <p:nvPr/>
            </p:nvSpPr>
            <p:spPr>
              <a:xfrm>
                <a:off x="6244147" y="6154250"/>
                <a:ext cx="321900" cy="212400"/>
              </a:xfrm>
              <a:prstGeom prst="rect">
                <a:avLst/>
              </a:prstGeom>
              <a:solidFill>
                <a:srgbClr val="9FC5E8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570" name="Google Shape;570;p27"/>
              <p:cNvSpPr/>
              <p:nvPr/>
            </p:nvSpPr>
            <p:spPr>
              <a:xfrm>
                <a:off x="5763465" y="6154250"/>
                <a:ext cx="321900" cy="212400"/>
              </a:xfrm>
              <a:prstGeom prst="rect">
                <a:avLst/>
              </a:prstGeom>
              <a:solidFill>
                <a:srgbClr val="C27BA0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571" name="Google Shape;571;p27"/>
              <p:cNvCxnSpPr>
                <a:stCxn id="572" idx="3"/>
                <a:endCxn id="570" idx="1"/>
              </p:cNvCxnSpPr>
              <p:nvPr/>
            </p:nvCxnSpPr>
            <p:spPr>
              <a:xfrm>
                <a:off x="5604675" y="626045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573" name="Google Shape;573;p27"/>
              <p:cNvCxnSpPr>
                <a:stCxn id="570" idx="3"/>
                <a:endCxn id="569" idx="1"/>
              </p:cNvCxnSpPr>
              <p:nvPr/>
            </p:nvCxnSpPr>
            <p:spPr>
              <a:xfrm>
                <a:off x="6085365" y="626045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574" name="Google Shape;574;p27"/>
              <p:cNvSpPr/>
              <p:nvPr/>
            </p:nvSpPr>
            <p:spPr>
              <a:xfrm>
                <a:off x="6728025" y="6503450"/>
                <a:ext cx="321900" cy="212400"/>
              </a:xfrm>
              <a:prstGeom prst="rect">
                <a:avLst/>
              </a:prstGeom>
              <a:solidFill>
                <a:srgbClr val="CFE2F3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575" name="Google Shape;575;p27"/>
              <p:cNvSpPr/>
              <p:nvPr/>
            </p:nvSpPr>
            <p:spPr>
              <a:xfrm>
                <a:off x="7689397" y="6503450"/>
                <a:ext cx="321900" cy="212400"/>
              </a:xfrm>
              <a:prstGeom prst="rect">
                <a:avLst/>
              </a:prstGeom>
              <a:solidFill>
                <a:srgbClr val="CFE2F3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576" name="Google Shape;576;p27"/>
              <p:cNvSpPr/>
              <p:nvPr/>
            </p:nvSpPr>
            <p:spPr>
              <a:xfrm>
                <a:off x="7208715" y="6503450"/>
                <a:ext cx="321900" cy="212400"/>
              </a:xfrm>
              <a:prstGeom prst="rect">
                <a:avLst/>
              </a:prstGeom>
              <a:solidFill>
                <a:srgbClr val="D5A6BD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577" name="Google Shape;577;p27"/>
              <p:cNvCxnSpPr>
                <a:stCxn id="574" idx="3"/>
                <a:endCxn id="576" idx="1"/>
              </p:cNvCxnSpPr>
              <p:nvPr/>
            </p:nvCxnSpPr>
            <p:spPr>
              <a:xfrm>
                <a:off x="7049925" y="660965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578" name="Google Shape;578;p27"/>
              <p:cNvCxnSpPr>
                <a:stCxn id="576" idx="3"/>
                <a:endCxn id="575" idx="1"/>
              </p:cNvCxnSpPr>
              <p:nvPr/>
            </p:nvCxnSpPr>
            <p:spPr>
              <a:xfrm>
                <a:off x="7530615" y="660965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579" name="Google Shape;579;p27"/>
              <p:cNvSpPr/>
              <p:nvPr/>
            </p:nvSpPr>
            <p:spPr>
              <a:xfrm>
                <a:off x="8106463" y="6079200"/>
                <a:ext cx="321900" cy="212400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580" name="Google Shape;580;p27"/>
              <p:cNvSpPr/>
              <p:nvPr/>
            </p:nvSpPr>
            <p:spPr>
              <a:xfrm>
                <a:off x="9067835" y="6079200"/>
                <a:ext cx="321900" cy="212400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581" name="Google Shape;581;p27"/>
              <p:cNvSpPr/>
              <p:nvPr/>
            </p:nvSpPr>
            <p:spPr>
              <a:xfrm>
                <a:off x="8587152" y="6079200"/>
                <a:ext cx="321900" cy="212400"/>
              </a:xfrm>
              <a:prstGeom prst="rect">
                <a:avLst/>
              </a:prstGeom>
              <a:solidFill>
                <a:srgbClr val="A64D79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582" name="Google Shape;582;p27"/>
              <p:cNvCxnSpPr>
                <a:stCxn id="579" idx="3"/>
                <a:endCxn id="581" idx="1"/>
              </p:cNvCxnSpPr>
              <p:nvPr/>
            </p:nvCxnSpPr>
            <p:spPr>
              <a:xfrm>
                <a:off x="8428363" y="618540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583" name="Google Shape;583;p27"/>
              <p:cNvCxnSpPr>
                <a:stCxn id="581" idx="3"/>
                <a:endCxn id="580" idx="1"/>
              </p:cNvCxnSpPr>
              <p:nvPr/>
            </p:nvCxnSpPr>
            <p:spPr>
              <a:xfrm>
                <a:off x="8909052" y="618540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584" name="Google Shape;584;p27"/>
              <p:cNvSpPr/>
              <p:nvPr/>
            </p:nvSpPr>
            <p:spPr>
              <a:xfrm>
                <a:off x="9156175" y="5339288"/>
                <a:ext cx="720000" cy="439200"/>
              </a:xfrm>
              <a:prstGeom prst="roundRect">
                <a:avLst>
                  <a:gd fmla="val 21459" name="adj"/>
                </a:avLst>
              </a:prstGeom>
              <a:solidFill>
                <a:srgbClr val="F3F3F3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>
                    <a:latin typeface="Nunito"/>
                    <a:ea typeface="Nunito"/>
                    <a:cs typeface="Nunito"/>
                    <a:sym typeface="Nunito"/>
                  </a:rPr>
                  <a:t>Step 4</a:t>
                </a:r>
                <a:endParaRPr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</p:grpSp>
        <p:sp>
          <p:nvSpPr>
            <p:cNvPr id="572" name="Google Shape;572;p27"/>
            <p:cNvSpPr/>
            <p:nvPr/>
          </p:nvSpPr>
          <p:spPr>
            <a:xfrm>
              <a:off x="5282775" y="6154250"/>
              <a:ext cx="321900" cy="212400"/>
            </a:xfrm>
            <a:prstGeom prst="rect">
              <a:avLst/>
            </a:prstGeom>
            <a:solidFill>
              <a:srgbClr val="9FC5E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pic>
        <p:nvPicPr>
          <p:cNvPr id="585" name="Google Shape;58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0750" y="4609250"/>
            <a:ext cx="404100" cy="40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6" name="Google Shape;58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5375" y="4609250"/>
            <a:ext cx="404100" cy="4041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7" name="Google Shape;587;p27"/>
          <p:cNvGrpSpPr/>
          <p:nvPr/>
        </p:nvGrpSpPr>
        <p:grpSpPr>
          <a:xfrm>
            <a:off x="2207175" y="1886334"/>
            <a:ext cx="415025" cy="529204"/>
            <a:chOff x="2207175" y="1886334"/>
            <a:chExt cx="415025" cy="529204"/>
          </a:xfrm>
        </p:grpSpPr>
        <p:pic>
          <p:nvPicPr>
            <p:cNvPr id="588" name="Google Shape;588;p2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218100" y="1953487"/>
              <a:ext cx="404100" cy="404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9" name="Google Shape;589;p27"/>
            <p:cNvSpPr/>
            <p:nvPr/>
          </p:nvSpPr>
          <p:spPr>
            <a:xfrm>
              <a:off x="2207175" y="1886338"/>
              <a:ext cx="405300" cy="5292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90" name="Google Shape;590;p27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2340801" y="1886334"/>
              <a:ext cx="158700" cy="2365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591" name="Google Shape;591;p27"/>
          <p:cNvGrpSpPr/>
          <p:nvPr/>
        </p:nvGrpSpPr>
        <p:grpSpPr>
          <a:xfrm>
            <a:off x="5236213" y="61171"/>
            <a:ext cx="415025" cy="529204"/>
            <a:chOff x="5236213" y="61171"/>
            <a:chExt cx="415025" cy="529204"/>
          </a:xfrm>
        </p:grpSpPr>
        <p:pic>
          <p:nvPicPr>
            <p:cNvPr id="592" name="Google Shape;592;p2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247138" y="128325"/>
              <a:ext cx="404100" cy="404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3" name="Google Shape;593;p27"/>
            <p:cNvSpPr/>
            <p:nvPr/>
          </p:nvSpPr>
          <p:spPr>
            <a:xfrm>
              <a:off x="5236213" y="61175"/>
              <a:ext cx="405300" cy="5292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94" name="Google Shape;594;p27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5369838" y="61171"/>
              <a:ext cx="158700" cy="2365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595" name="Google Shape;595;p27"/>
          <p:cNvGrpSpPr/>
          <p:nvPr/>
        </p:nvGrpSpPr>
        <p:grpSpPr>
          <a:xfrm>
            <a:off x="7274388" y="1895146"/>
            <a:ext cx="415025" cy="529204"/>
            <a:chOff x="7274388" y="1895146"/>
            <a:chExt cx="415025" cy="529204"/>
          </a:xfrm>
        </p:grpSpPr>
        <p:pic>
          <p:nvPicPr>
            <p:cNvPr id="596" name="Google Shape;596;p2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285313" y="1962300"/>
              <a:ext cx="404100" cy="404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7" name="Google Shape;597;p27"/>
            <p:cNvSpPr/>
            <p:nvPr/>
          </p:nvSpPr>
          <p:spPr>
            <a:xfrm>
              <a:off x="7274388" y="1895150"/>
              <a:ext cx="405300" cy="5292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98" name="Google Shape;598;p27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7408013" y="1895146"/>
              <a:ext cx="158700" cy="2365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sp>
        <p:nvSpPr>
          <p:cNvPr id="599" name="Google Shape;599;p27"/>
          <p:cNvSpPr/>
          <p:nvPr/>
        </p:nvSpPr>
        <p:spPr>
          <a:xfrm>
            <a:off x="290800" y="26570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0" name="Google Shape;600;p27"/>
          <p:cNvGrpSpPr/>
          <p:nvPr/>
        </p:nvGrpSpPr>
        <p:grpSpPr>
          <a:xfrm>
            <a:off x="2801411" y="544472"/>
            <a:ext cx="4368327" cy="4108680"/>
            <a:chOff x="2801411" y="544472"/>
            <a:chExt cx="4368327" cy="4108680"/>
          </a:xfrm>
        </p:grpSpPr>
        <p:pic>
          <p:nvPicPr>
            <p:cNvPr id="601" name="Google Shape;601;p27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518202" y="2470613"/>
              <a:ext cx="289201" cy="2736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2" name="Google Shape;602;p2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061870" y="4015626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3" name="Google Shape;603;p27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244748" y="1837697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4" name="Google Shape;604;p27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3511506" y="1837701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5" name="Google Shape;605;p27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816782" y="3694830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6" name="Google Shape;606;p27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3469915" y="2193359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7" name="Google Shape;607;p27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01411" y="2610072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8" name="Google Shape;608;p27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3109851" y="3852776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9" name="Google Shape;609;p27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6244757" y="3636460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0" name="Google Shape;610;p27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5315322" y="1087365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1" name="Google Shape;611;p27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4014013" y="4394435"/>
              <a:ext cx="273448" cy="2587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2" name="Google Shape;612;p27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4749241" y="1171647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3" name="Google Shape;613;p27"/>
            <p:cNvPicPr preferRelativeResize="0"/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3469920" y="3594076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4" name="Google Shape;614;p27"/>
            <p:cNvPicPr preferRelativeResize="0"/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6583893" y="3895163"/>
              <a:ext cx="273443" cy="2587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5" name="Google Shape;615;p27"/>
            <p:cNvPicPr preferRelativeResize="0"/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6896295" y="2532039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6" name="Google Shape;616;p27"/>
            <p:cNvPicPr preferRelativeResize="0"/>
            <p:nvPr/>
          </p:nvPicPr>
          <p:blipFill>
            <a:blip r:embed="rId20">
              <a:alphaModFix/>
            </a:blip>
            <a:stretch>
              <a:fillRect/>
            </a:stretch>
          </p:blipFill>
          <p:spPr>
            <a:xfrm>
              <a:off x="6557679" y="1542052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7" name="Google Shape;617;p27"/>
            <p:cNvPicPr preferRelativeResize="0"/>
            <p:nvPr/>
          </p:nvPicPr>
          <p:blipFill>
            <a:blip r:embed="rId21">
              <a:alphaModFix/>
            </a:blip>
            <a:stretch>
              <a:fillRect/>
            </a:stretch>
          </p:blipFill>
          <p:spPr>
            <a:xfrm>
              <a:off x="5438465" y="655489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8" name="Google Shape;618;p27"/>
            <p:cNvPicPr preferRelativeResize="0"/>
            <p:nvPr/>
          </p:nvPicPr>
          <p:blipFill>
            <a:blip r:embed="rId22">
              <a:alphaModFix/>
            </a:blip>
            <a:stretch>
              <a:fillRect/>
            </a:stretch>
          </p:blipFill>
          <p:spPr>
            <a:xfrm>
              <a:off x="4329724" y="544472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9" name="Google Shape;619;p27"/>
            <p:cNvPicPr preferRelativeResize="0"/>
            <p:nvPr/>
          </p:nvPicPr>
          <p:blipFill>
            <a:blip r:embed="rId23">
              <a:alphaModFix/>
            </a:blip>
            <a:stretch>
              <a:fillRect/>
            </a:stretch>
          </p:blipFill>
          <p:spPr>
            <a:xfrm>
              <a:off x="3163530" y="1482935"/>
              <a:ext cx="273443" cy="2587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0" name="Google Shape;620;p27"/>
            <p:cNvPicPr preferRelativeResize="0"/>
            <p:nvPr/>
          </p:nvPicPr>
          <p:blipFill>
            <a:blip r:embed="rId24">
              <a:alphaModFix/>
            </a:blip>
            <a:stretch>
              <a:fillRect/>
            </a:stretch>
          </p:blipFill>
          <p:spPr>
            <a:xfrm>
              <a:off x="5655283" y="4390518"/>
              <a:ext cx="273443" cy="25871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21" name="Google Shape;621;p27"/>
          <p:cNvGrpSpPr/>
          <p:nvPr/>
        </p:nvGrpSpPr>
        <p:grpSpPr>
          <a:xfrm>
            <a:off x="626300" y="3432275"/>
            <a:ext cx="2175100" cy="1802100"/>
            <a:chOff x="626300" y="3432275"/>
            <a:chExt cx="2175100" cy="1802100"/>
          </a:xfrm>
        </p:grpSpPr>
        <p:cxnSp>
          <p:nvCxnSpPr>
            <p:cNvPr id="622" name="Google Shape;622;p27"/>
            <p:cNvCxnSpPr/>
            <p:nvPr/>
          </p:nvCxnSpPr>
          <p:spPr>
            <a:xfrm rot="-5400000">
              <a:off x="991200" y="3424175"/>
              <a:ext cx="1802100" cy="1818300"/>
            </a:xfrm>
            <a:prstGeom prst="curvedConnector2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623" name="Google Shape;623;p27"/>
            <p:cNvSpPr/>
            <p:nvPr/>
          </p:nvSpPr>
          <p:spPr>
            <a:xfrm>
              <a:off x="626300" y="3604588"/>
              <a:ext cx="720000" cy="439200"/>
            </a:xfrm>
            <a:prstGeom prst="roundRect">
              <a:avLst>
                <a:gd fmla="val 21459" name="adj"/>
              </a:avLst>
            </a:prstGeom>
            <a:solidFill>
              <a:srgbClr val="F3F3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Step 2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624" name="Google Shape;624;p27"/>
          <p:cNvGrpSpPr/>
          <p:nvPr/>
        </p:nvGrpSpPr>
        <p:grpSpPr>
          <a:xfrm>
            <a:off x="2754400" y="497988"/>
            <a:ext cx="4454350" cy="4151238"/>
            <a:chOff x="2754400" y="497988"/>
            <a:chExt cx="4454350" cy="4151238"/>
          </a:xfrm>
        </p:grpSpPr>
        <p:cxnSp>
          <p:nvCxnSpPr>
            <p:cNvPr id="625" name="Google Shape;625;p27"/>
            <p:cNvCxnSpPr/>
            <p:nvPr/>
          </p:nvCxnSpPr>
          <p:spPr>
            <a:xfrm>
              <a:off x="4014025" y="4334375"/>
              <a:ext cx="19548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626" name="Google Shape;626;p27"/>
            <p:cNvCxnSpPr>
              <a:stCxn id="559" idx="1"/>
              <a:endCxn id="563" idx="4"/>
            </p:cNvCxnSpPr>
            <p:nvPr/>
          </p:nvCxnSpPr>
          <p:spPr>
            <a:xfrm rot="10800000">
              <a:off x="3066714" y="2451550"/>
              <a:ext cx="404100" cy="1658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627" name="Google Shape;627;p27"/>
            <p:cNvCxnSpPr>
              <a:stCxn id="560" idx="4"/>
              <a:endCxn id="557" idx="7"/>
            </p:cNvCxnSpPr>
            <p:nvPr/>
          </p:nvCxnSpPr>
          <p:spPr>
            <a:xfrm flipH="1">
              <a:off x="6492500" y="2451600"/>
              <a:ext cx="403800" cy="1658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628" name="Google Shape;628;p27"/>
            <p:cNvCxnSpPr>
              <a:stCxn id="563" idx="7"/>
              <a:endCxn id="556" idx="2"/>
            </p:cNvCxnSpPr>
            <p:nvPr/>
          </p:nvCxnSpPr>
          <p:spPr>
            <a:xfrm flipH="1" rot="10800000">
              <a:off x="3287786" y="814037"/>
              <a:ext cx="1370100" cy="1098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563" name="Google Shape;563;p27"/>
            <p:cNvSpPr/>
            <p:nvPr/>
          </p:nvSpPr>
          <p:spPr>
            <a:xfrm>
              <a:off x="2754400" y="1819813"/>
              <a:ext cx="624900" cy="631800"/>
            </a:xfrm>
            <a:prstGeom prst="ellipse">
              <a:avLst/>
            </a:prstGeom>
            <a:solidFill>
              <a:srgbClr val="FFF2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000">
                  <a:latin typeface="Nunito"/>
                  <a:ea typeface="Nunito"/>
                  <a:cs typeface="Nunito"/>
                  <a:sym typeface="Nunito"/>
                </a:rPr>
                <a:t>Bob</a:t>
              </a:r>
              <a:endParaRPr sz="10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6" name="Google Shape;556;p27"/>
            <p:cNvSpPr/>
            <p:nvPr/>
          </p:nvSpPr>
          <p:spPr>
            <a:xfrm>
              <a:off x="4657875" y="497988"/>
              <a:ext cx="624900" cy="631800"/>
            </a:xfrm>
            <a:prstGeom prst="ellipse">
              <a:avLst/>
            </a:prstGeom>
            <a:solidFill>
              <a:srgbClr val="C9DAF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000">
                  <a:latin typeface="Nunito"/>
                  <a:ea typeface="Nunito"/>
                  <a:cs typeface="Nunito"/>
                  <a:sym typeface="Nunito"/>
                </a:rPr>
                <a:t>Charlie</a:t>
              </a:r>
              <a:endParaRPr sz="10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0" name="Google Shape;560;p27"/>
            <p:cNvSpPr/>
            <p:nvPr/>
          </p:nvSpPr>
          <p:spPr>
            <a:xfrm>
              <a:off x="6583850" y="1819800"/>
              <a:ext cx="624900" cy="631800"/>
            </a:xfrm>
            <a:prstGeom prst="ellipse">
              <a:avLst/>
            </a:prstGeom>
            <a:solidFill>
              <a:srgbClr val="F4CCC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000">
                  <a:latin typeface="Nunito"/>
                  <a:ea typeface="Nunito"/>
                  <a:cs typeface="Nunito"/>
                  <a:sym typeface="Nunito"/>
                </a:rPr>
                <a:t>Daniel</a:t>
              </a:r>
              <a:endParaRPr sz="10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9" name="Google Shape;559;p27"/>
            <p:cNvSpPr/>
            <p:nvPr/>
          </p:nvSpPr>
          <p:spPr>
            <a:xfrm>
              <a:off x="3379300" y="4017425"/>
              <a:ext cx="624900" cy="631800"/>
            </a:xfrm>
            <a:prstGeom prst="ellipse">
              <a:avLst/>
            </a:prstGeom>
            <a:solidFill>
              <a:srgbClr val="B6D7A8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000">
                  <a:latin typeface="Nunito"/>
                  <a:ea typeface="Nunito"/>
                  <a:cs typeface="Nunito"/>
                  <a:sym typeface="Nunito"/>
                </a:rPr>
                <a:t>Alice</a:t>
              </a:r>
              <a:endParaRPr sz="10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7" name="Google Shape;557;p27"/>
            <p:cNvSpPr/>
            <p:nvPr/>
          </p:nvSpPr>
          <p:spPr>
            <a:xfrm>
              <a:off x="5959000" y="4017425"/>
              <a:ext cx="624900" cy="631800"/>
            </a:xfrm>
            <a:prstGeom prst="ellipse">
              <a:avLst/>
            </a:prstGeom>
            <a:solidFill>
              <a:srgbClr val="EAD1DC"/>
            </a:solidFill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000">
                  <a:latin typeface="Nunito"/>
                  <a:ea typeface="Nunito"/>
                  <a:cs typeface="Nunito"/>
                  <a:sym typeface="Nunito"/>
                </a:rPr>
                <a:t>Eve</a:t>
              </a:r>
              <a:endParaRPr sz="10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629" name="Google Shape;629;p27"/>
            <p:cNvCxnSpPr>
              <a:stCxn id="556" idx="6"/>
              <a:endCxn id="560" idx="1"/>
            </p:cNvCxnSpPr>
            <p:nvPr/>
          </p:nvCxnSpPr>
          <p:spPr>
            <a:xfrm>
              <a:off x="5282775" y="813888"/>
              <a:ext cx="1392600" cy="1098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630" name="Google Shape;630;p27"/>
          <p:cNvSpPr/>
          <p:nvPr/>
        </p:nvSpPr>
        <p:spPr>
          <a:xfrm>
            <a:off x="2499500" y="565238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Step 3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631" name="Google Shape;631;p27"/>
          <p:cNvGrpSpPr/>
          <p:nvPr/>
        </p:nvGrpSpPr>
        <p:grpSpPr>
          <a:xfrm>
            <a:off x="7579800" y="3804913"/>
            <a:ext cx="1576375" cy="1198988"/>
            <a:chOff x="7579800" y="3804913"/>
            <a:chExt cx="1576375" cy="1198988"/>
          </a:xfrm>
        </p:grpSpPr>
        <p:cxnSp>
          <p:nvCxnSpPr>
            <p:cNvPr id="632" name="Google Shape;632;p27"/>
            <p:cNvCxnSpPr/>
            <p:nvPr/>
          </p:nvCxnSpPr>
          <p:spPr>
            <a:xfrm flipH="1" rot="5400000">
              <a:off x="7579800" y="3923900"/>
              <a:ext cx="1080000" cy="1080000"/>
            </a:xfrm>
            <a:prstGeom prst="curvedConnector2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633" name="Google Shape;633;p27"/>
            <p:cNvSpPr/>
            <p:nvPr/>
          </p:nvSpPr>
          <p:spPr>
            <a:xfrm>
              <a:off x="8436175" y="3804913"/>
              <a:ext cx="720000" cy="439200"/>
            </a:xfrm>
            <a:prstGeom prst="roundRect">
              <a:avLst>
                <a:gd fmla="val 21459" name="adj"/>
              </a:avLst>
            </a:prstGeom>
            <a:solidFill>
              <a:srgbClr val="F3F3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Step 5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634" name="Google Shape;634;p27"/>
          <p:cNvGrpSpPr/>
          <p:nvPr/>
        </p:nvGrpSpPr>
        <p:grpSpPr>
          <a:xfrm>
            <a:off x="3436986" y="943186"/>
            <a:ext cx="2668206" cy="3663161"/>
            <a:chOff x="3436986" y="943186"/>
            <a:chExt cx="2668206" cy="3663161"/>
          </a:xfrm>
        </p:grpSpPr>
        <p:grpSp>
          <p:nvGrpSpPr>
            <p:cNvPr id="635" name="Google Shape;635;p27"/>
            <p:cNvGrpSpPr/>
            <p:nvPr/>
          </p:nvGrpSpPr>
          <p:grpSpPr>
            <a:xfrm>
              <a:off x="4461551" y="4464379"/>
              <a:ext cx="1040092" cy="141968"/>
              <a:chOff x="4329725" y="4534900"/>
              <a:chExt cx="1283272" cy="212400"/>
            </a:xfrm>
          </p:grpSpPr>
          <p:sp>
            <p:nvSpPr>
              <p:cNvPr id="636" name="Google Shape;636;p27"/>
              <p:cNvSpPr/>
              <p:nvPr/>
            </p:nvSpPr>
            <p:spPr>
              <a:xfrm>
                <a:off x="4329725" y="4534900"/>
                <a:ext cx="321900" cy="212400"/>
              </a:xfrm>
              <a:prstGeom prst="rect">
                <a:avLst/>
              </a:prstGeom>
              <a:solidFill>
                <a:srgbClr val="9FC5E8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37" name="Google Shape;637;p27"/>
              <p:cNvSpPr/>
              <p:nvPr/>
            </p:nvSpPr>
            <p:spPr>
              <a:xfrm>
                <a:off x="5291097" y="4534900"/>
                <a:ext cx="321900" cy="212400"/>
              </a:xfrm>
              <a:prstGeom prst="rect">
                <a:avLst/>
              </a:prstGeom>
              <a:solidFill>
                <a:srgbClr val="9FC5E8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38" name="Google Shape;638;p27"/>
              <p:cNvSpPr/>
              <p:nvPr/>
            </p:nvSpPr>
            <p:spPr>
              <a:xfrm>
                <a:off x="4810415" y="4534900"/>
                <a:ext cx="321900" cy="212400"/>
              </a:xfrm>
              <a:prstGeom prst="rect">
                <a:avLst/>
              </a:prstGeom>
              <a:solidFill>
                <a:srgbClr val="C27BA0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639" name="Google Shape;639;p27"/>
              <p:cNvCxnSpPr>
                <a:stCxn id="636" idx="3"/>
                <a:endCxn id="638" idx="1"/>
              </p:cNvCxnSpPr>
              <p:nvPr/>
            </p:nvCxnSpPr>
            <p:spPr>
              <a:xfrm>
                <a:off x="4651625" y="464110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640" name="Google Shape;640;p27"/>
              <p:cNvCxnSpPr>
                <a:stCxn id="638" idx="3"/>
                <a:endCxn id="637" idx="1"/>
              </p:cNvCxnSpPr>
              <p:nvPr/>
            </p:nvCxnSpPr>
            <p:spPr>
              <a:xfrm>
                <a:off x="5132315" y="4641100"/>
                <a:ext cx="1587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  <p:grpSp>
          <p:nvGrpSpPr>
            <p:cNvPr id="641" name="Google Shape;641;p27"/>
            <p:cNvGrpSpPr/>
            <p:nvPr/>
          </p:nvGrpSpPr>
          <p:grpSpPr>
            <a:xfrm>
              <a:off x="3436986" y="943186"/>
              <a:ext cx="769438" cy="631841"/>
              <a:chOff x="3194510" y="768851"/>
              <a:chExt cx="1132026" cy="972811"/>
            </a:xfrm>
          </p:grpSpPr>
          <p:sp>
            <p:nvSpPr>
              <p:cNvPr id="642" name="Google Shape;642;p27"/>
              <p:cNvSpPr/>
              <p:nvPr/>
            </p:nvSpPr>
            <p:spPr>
              <a:xfrm rot="-2337566">
                <a:off x="3225693" y="1451451"/>
                <a:ext cx="322534" cy="212621"/>
              </a:xfrm>
              <a:prstGeom prst="rect">
                <a:avLst/>
              </a:prstGeom>
              <a:solidFill>
                <a:srgbClr val="CFE2F3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43" name="Google Shape;643;p27"/>
              <p:cNvSpPr/>
              <p:nvPr/>
            </p:nvSpPr>
            <p:spPr>
              <a:xfrm rot="-2337566">
                <a:off x="3972819" y="846440"/>
                <a:ext cx="322534" cy="212621"/>
              </a:xfrm>
              <a:prstGeom prst="rect">
                <a:avLst/>
              </a:prstGeom>
              <a:solidFill>
                <a:srgbClr val="CFE2F3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44" name="Google Shape;644;p27"/>
              <p:cNvSpPr/>
              <p:nvPr/>
            </p:nvSpPr>
            <p:spPr>
              <a:xfrm rot="-2337566">
                <a:off x="3599259" y="1148944"/>
                <a:ext cx="322534" cy="212621"/>
              </a:xfrm>
              <a:prstGeom prst="rect">
                <a:avLst/>
              </a:prstGeom>
              <a:solidFill>
                <a:srgbClr val="D5A6BD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645" name="Google Shape;645;p27"/>
              <p:cNvCxnSpPr>
                <a:stCxn id="642" idx="3"/>
                <a:endCxn id="644" idx="1"/>
              </p:cNvCxnSpPr>
              <p:nvPr/>
            </p:nvCxnSpPr>
            <p:spPr>
              <a:xfrm flipH="1" rot="10800000">
                <a:off x="3512360" y="1356762"/>
                <a:ext cx="122700" cy="99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646" name="Google Shape;646;p27"/>
              <p:cNvCxnSpPr>
                <a:stCxn id="644" idx="3"/>
                <a:endCxn id="643" idx="1"/>
              </p:cNvCxnSpPr>
              <p:nvPr/>
            </p:nvCxnSpPr>
            <p:spPr>
              <a:xfrm flipH="1" rot="10800000">
                <a:off x="3885926" y="1054254"/>
                <a:ext cx="122700" cy="99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  <p:grpSp>
          <p:nvGrpSpPr>
            <p:cNvPr id="647" name="Google Shape;647;p27"/>
            <p:cNvGrpSpPr/>
            <p:nvPr/>
          </p:nvGrpSpPr>
          <p:grpSpPr>
            <a:xfrm>
              <a:off x="5655286" y="2031610"/>
              <a:ext cx="449906" cy="868413"/>
              <a:chOff x="5518890" y="1741654"/>
              <a:chExt cx="638709" cy="1278394"/>
            </a:xfrm>
          </p:grpSpPr>
          <p:sp>
            <p:nvSpPr>
              <p:cNvPr id="648" name="Google Shape;648;p27"/>
              <p:cNvSpPr/>
              <p:nvPr/>
            </p:nvSpPr>
            <p:spPr>
              <a:xfrm rot="4199645">
                <a:off x="5512930" y="1822864"/>
                <a:ext cx="321819" cy="212581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49" name="Google Shape;649;p27"/>
              <p:cNvSpPr/>
              <p:nvPr/>
            </p:nvSpPr>
            <p:spPr>
              <a:xfrm rot="4199645">
                <a:off x="5841739" y="2726258"/>
                <a:ext cx="321819" cy="212581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50" name="Google Shape;650;p27"/>
              <p:cNvSpPr/>
              <p:nvPr/>
            </p:nvSpPr>
            <p:spPr>
              <a:xfrm rot="4199645">
                <a:off x="5677336" y="2274564"/>
                <a:ext cx="321819" cy="212581"/>
              </a:xfrm>
              <a:prstGeom prst="rect">
                <a:avLst/>
              </a:prstGeom>
              <a:solidFill>
                <a:srgbClr val="A64D79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651" name="Google Shape;651;p27"/>
              <p:cNvCxnSpPr>
                <a:stCxn id="648" idx="3"/>
                <a:endCxn id="650" idx="1"/>
              </p:cNvCxnSpPr>
              <p:nvPr/>
            </p:nvCxnSpPr>
            <p:spPr>
              <a:xfrm>
                <a:off x="5728890" y="2080354"/>
                <a:ext cx="54300" cy="149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652" name="Google Shape;652;p27"/>
              <p:cNvCxnSpPr>
                <a:stCxn id="650" idx="3"/>
                <a:endCxn id="649" idx="1"/>
              </p:cNvCxnSpPr>
              <p:nvPr/>
            </p:nvCxnSpPr>
            <p:spPr>
              <a:xfrm>
                <a:off x="5893296" y="2532055"/>
                <a:ext cx="54300" cy="149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  <p:grpSp>
          <p:nvGrpSpPr>
            <p:cNvPr id="653" name="Google Shape;653;p27"/>
            <p:cNvGrpSpPr/>
            <p:nvPr/>
          </p:nvGrpSpPr>
          <p:grpSpPr>
            <a:xfrm rot="-8384357">
              <a:off x="4147196" y="2039708"/>
              <a:ext cx="449876" cy="868424"/>
              <a:chOff x="5518890" y="1741654"/>
              <a:chExt cx="638709" cy="1278394"/>
            </a:xfrm>
          </p:grpSpPr>
          <p:sp>
            <p:nvSpPr>
              <p:cNvPr id="654" name="Google Shape;654;p27"/>
              <p:cNvSpPr/>
              <p:nvPr/>
            </p:nvSpPr>
            <p:spPr>
              <a:xfrm rot="4199645">
                <a:off x="5512930" y="1822864"/>
                <a:ext cx="321819" cy="212581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55" name="Google Shape;655;p27"/>
              <p:cNvSpPr/>
              <p:nvPr/>
            </p:nvSpPr>
            <p:spPr>
              <a:xfrm rot="4199645">
                <a:off x="5841739" y="2726258"/>
                <a:ext cx="321819" cy="212581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656" name="Google Shape;656;p27"/>
              <p:cNvSpPr/>
              <p:nvPr/>
            </p:nvSpPr>
            <p:spPr>
              <a:xfrm rot="4199645">
                <a:off x="5677336" y="2274564"/>
                <a:ext cx="321819" cy="212581"/>
              </a:xfrm>
              <a:prstGeom prst="rect">
                <a:avLst/>
              </a:prstGeom>
              <a:solidFill>
                <a:srgbClr val="A64D79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00"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657" name="Google Shape;657;p27"/>
              <p:cNvCxnSpPr>
                <a:stCxn id="654" idx="3"/>
                <a:endCxn id="656" idx="1"/>
              </p:cNvCxnSpPr>
              <p:nvPr/>
            </p:nvCxnSpPr>
            <p:spPr>
              <a:xfrm flipH="1" rot="-2476721">
                <a:off x="5729893" y="2080921"/>
                <a:ext cx="52295" cy="14796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658" name="Google Shape;658;p27"/>
              <p:cNvCxnSpPr>
                <a:stCxn id="656" idx="3"/>
                <a:endCxn id="655" idx="1"/>
              </p:cNvCxnSpPr>
              <p:nvPr/>
            </p:nvCxnSpPr>
            <p:spPr>
              <a:xfrm flipH="1" rot="-2476721">
                <a:off x="5894298" y="2532622"/>
                <a:ext cx="52295" cy="14796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</p:grpSp>
      <p:grpSp>
        <p:nvGrpSpPr>
          <p:cNvPr id="659" name="Google Shape;659;p27"/>
          <p:cNvGrpSpPr/>
          <p:nvPr/>
        </p:nvGrpSpPr>
        <p:grpSpPr>
          <a:xfrm>
            <a:off x="0" y="5339300"/>
            <a:ext cx="4981500" cy="1517325"/>
            <a:chOff x="0" y="5339300"/>
            <a:chExt cx="4981500" cy="1517325"/>
          </a:xfrm>
        </p:grpSpPr>
        <p:sp>
          <p:nvSpPr>
            <p:cNvPr id="660" name="Google Shape;660;p27"/>
            <p:cNvSpPr/>
            <p:nvPr/>
          </p:nvSpPr>
          <p:spPr>
            <a:xfrm>
              <a:off x="0" y="5511125"/>
              <a:ext cx="4981500" cy="1345500"/>
            </a:xfrm>
            <a:prstGeom prst="rect">
              <a:avLst/>
            </a:prstGeom>
            <a:solidFill>
              <a:srgbClr val="E1EBFC"/>
            </a:solidFill>
            <a:ln cap="flat" cmpd="sng" w="9525">
              <a:solidFill>
                <a:srgbClr val="4A7DB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1" name="Google Shape;661;p27"/>
            <p:cNvSpPr txBox="1"/>
            <p:nvPr/>
          </p:nvSpPr>
          <p:spPr>
            <a:xfrm>
              <a:off x="983100" y="5512625"/>
              <a:ext cx="3015300" cy="55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2800">
                  <a:solidFill>
                    <a:srgbClr val="4A7DBA"/>
                  </a:solidFill>
                  <a:latin typeface="Nunito"/>
                  <a:ea typeface="Nunito"/>
                  <a:cs typeface="Nunito"/>
                  <a:sym typeface="Nunito"/>
                </a:rPr>
                <a:t>Sequential Circuit</a:t>
              </a:r>
              <a:endParaRPr sz="2800">
                <a:solidFill>
                  <a:srgbClr val="4A7DBA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662" name="Google Shape;662;p27"/>
            <p:cNvSpPr/>
            <p:nvPr/>
          </p:nvSpPr>
          <p:spPr>
            <a:xfrm>
              <a:off x="4106450" y="5339300"/>
              <a:ext cx="720000" cy="439200"/>
            </a:xfrm>
            <a:prstGeom prst="roundRect">
              <a:avLst>
                <a:gd fmla="val 21459" name="adj"/>
              </a:avLst>
            </a:prstGeom>
            <a:solidFill>
              <a:srgbClr val="F3F3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Step 1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663" name="Google Shape;663;p27"/>
            <p:cNvSpPr txBox="1"/>
            <p:nvPr/>
          </p:nvSpPr>
          <p:spPr>
            <a:xfrm>
              <a:off x="665500" y="6154250"/>
              <a:ext cx="3930300" cy="34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solidFill>
                    <a:srgbClr val="38761D"/>
                  </a:solidFill>
                  <a:latin typeface="Nunito"/>
                  <a:ea typeface="Nunito"/>
                  <a:cs typeface="Nunito"/>
                  <a:sym typeface="Nunito"/>
                </a:rPr>
                <a:t>Alice </a:t>
              </a:r>
              <a:r>
                <a:rPr lang="fr-FR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→  </a:t>
              </a:r>
              <a:r>
                <a:rPr lang="fr-FR">
                  <a:solidFill>
                    <a:srgbClr val="F1C232"/>
                  </a:solidFill>
                  <a:latin typeface="Nunito"/>
                  <a:ea typeface="Nunito"/>
                  <a:cs typeface="Nunito"/>
                  <a:sym typeface="Nunito"/>
                </a:rPr>
                <a:t>Bob </a:t>
              </a:r>
              <a:r>
                <a:rPr lang="fr-FR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→ </a:t>
              </a:r>
              <a:r>
                <a:rPr lang="fr-FR">
                  <a:solidFill>
                    <a:srgbClr val="0B5394"/>
                  </a:solidFill>
                  <a:latin typeface="Nunito"/>
                  <a:ea typeface="Nunito"/>
                  <a:cs typeface="Nunito"/>
                  <a:sym typeface="Nunito"/>
                </a:rPr>
                <a:t>Charlie </a:t>
              </a:r>
              <a:r>
                <a:rPr lang="fr-FR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→ </a:t>
              </a:r>
              <a:r>
                <a:rPr lang="fr-FR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</a:t>
              </a:r>
              <a:r>
                <a:rPr lang="fr-FR">
                  <a:solidFill>
                    <a:srgbClr val="EA9999"/>
                  </a:solidFill>
                  <a:latin typeface="Nunito"/>
                  <a:ea typeface="Nunito"/>
                  <a:cs typeface="Nunito"/>
                  <a:sym typeface="Nunito"/>
                </a:rPr>
                <a:t>Daniel </a:t>
              </a:r>
              <a:r>
                <a:rPr lang="fr-FR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→ </a:t>
              </a:r>
              <a:r>
                <a:rPr lang="fr-FR">
                  <a:solidFill>
                    <a:srgbClr val="A64D79"/>
                  </a:solidFill>
                  <a:latin typeface="Nunito"/>
                  <a:ea typeface="Nunito"/>
                  <a:cs typeface="Nunito"/>
                  <a:sym typeface="Nunito"/>
                </a:rPr>
                <a:t>Eve</a:t>
              </a:r>
              <a:endParaRPr>
                <a:solidFill>
                  <a:srgbClr val="A64D79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2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2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3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34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9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9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9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3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2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2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8"/>
          <p:cNvSpPr txBox="1"/>
          <p:nvPr>
            <p:ph idx="1" type="subTitle"/>
          </p:nvPr>
        </p:nvSpPr>
        <p:spPr>
          <a:xfrm>
            <a:off x="337675" y="3778833"/>
            <a:ext cx="92307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r-FR"/>
              <a:t>Cyrius NUGIER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r-FR" sz="2100"/>
              <a:t>LAAS-CNRS, Université de Toulouse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r-FR" sz="2100"/>
              <a:t>cnugier@laas.fr</a:t>
            </a:r>
            <a:endParaRPr sz="2100"/>
          </a:p>
        </p:txBody>
      </p:sp>
      <p:pic>
        <p:nvPicPr>
          <p:cNvPr id="669" name="Google Shape;66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/>
          <p:nvPr/>
        </p:nvSpPr>
        <p:spPr>
          <a:xfrm>
            <a:off x="1368575" y="896613"/>
            <a:ext cx="1216200" cy="867000"/>
          </a:xfrm>
          <a:prstGeom prst="rect">
            <a:avLst/>
          </a:prstGeom>
          <a:solidFill>
            <a:srgbClr val="6FA8DC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Plaintext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4305825" y="896613"/>
            <a:ext cx="1464000" cy="867000"/>
          </a:xfrm>
          <a:prstGeom prst="rect">
            <a:avLst/>
          </a:prstGeom>
          <a:solidFill>
            <a:srgbClr val="D5A6BD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Ciphertext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6033" r="5759" t="0"/>
          <a:stretch/>
        </p:blipFill>
        <p:spPr>
          <a:xfrm>
            <a:off x="3016054" y="3838682"/>
            <a:ext cx="624900" cy="708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92350" y="5235499"/>
            <a:ext cx="624900" cy="6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53500" y="5280549"/>
            <a:ext cx="624900" cy="6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 rotWithShape="1">
          <a:blip r:embed="rId5">
            <a:alphaModFix/>
          </a:blip>
          <a:srcRect b="0" l="16465" r="16438" t="0"/>
          <a:stretch/>
        </p:blipFill>
        <p:spPr>
          <a:xfrm flipH="1">
            <a:off x="3686001" y="4301008"/>
            <a:ext cx="202441" cy="301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72" name="Google Shape;72;p15"/>
          <p:cNvSpPr/>
          <p:nvPr/>
        </p:nvSpPr>
        <p:spPr>
          <a:xfrm>
            <a:off x="4698600" y="5159500"/>
            <a:ext cx="734700" cy="8670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5">
            <a:alphaModFix/>
          </a:blip>
          <a:srcRect b="0" l="16465" r="16438" t="0"/>
          <a:stretch/>
        </p:blipFill>
        <p:spPr>
          <a:xfrm flipH="1">
            <a:off x="4885627" y="4858036"/>
            <a:ext cx="360650" cy="53750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58400" y="5235499"/>
            <a:ext cx="624900" cy="624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5" name="Google Shape;75;p15"/>
          <p:cNvCxnSpPr/>
          <p:nvPr/>
        </p:nvCxnSpPr>
        <p:spPr>
          <a:xfrm>
            <a:off x="2591700" y="5547938"/>
            <a:ext cx="1721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6" name="Google Shape;76;p15"/>
          <p:cNvCxnSpPr/>
          <p:nvPr/>
        </p:nvCxnSpPr>
        <p:spPr>
          <a:xfrm>
            <a:off x="5797950" y="5547938"/>
            <a:ext cx="1721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77" name="Google Shape;77;p15"/>
          <p:cNvPicPr preferRelativeResize="0"/>
          <p:nvPr/>
        </p:nvPicPr>
        <p:blipFill rotWithShape="1">
          <a:blip r:embed="rId3">
            <a:alphaModFix/>
          </a:blip>
          <a:srcRect b="0" l="6033" r="5759" t="0"/>
          <a:stretch/>
        </p:blipFill>
        <p:spPr>
          <a:xfrm>
            <a:off x="6304579" y="3866494"/>
            <a:ext cx="624900" cy="70843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/>
          <p:nvPr/>
        </p:nvSpPr>
        <p:spPr>
          <a:xfrm>
            <a:off x="7490875" y="896613"/>
            <a:ext cx="1216200" cy="867000"/>
          </a:xfrm>
          <a:prstGeom prst="rect">
            <a:avLst/>
          </a:prstGeom>
          <a:solidFill>
            <a:srgbClr val="6FA8DC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Plaintext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2716650" y="108875"/>
            <a:ext cx="46986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Cryptographic Scheme</a:t>
            </a:r>
            <a:endParaRPr sz="32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21049" y="4301011"/>
            <a:ext cx="394200" cy="394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2" name="Google Shape;82;p15"/>
          <p:cNvGrpSpPr/>
          <p:nvPr/>
        </p:nvGrpSpPr>
        <p:grpSpPr>
          <a:xfrm>
            <a:off x="2584775" y="1103575"/>
            <a:ext cx="1721100" cy="1718463"/>
            <a:chOff x="2584775" y="1103575"/>
            <a:chExt cx="1721100" cy="1718463"/>
          </a:xfrm>
        </p:grpSpPr>
        <p:sp>
          <p:nvSpPr>
            <p:cNvPr id="83" name="Google Shape;83;p15"/>
            <p:cNvSpPr/>
            <p:nvPr/>
          </p:nvSpPr>
          <p:spPr>
            <a:xfrm>
              <a:off x="2816025" y="1955038"/>
              <a:ext cx="1216200" cy="867000"/>
            </a:xfrm>
            <a:prstGeom prst="rect">
              <a:avLst/>
            </a:prstGeom>
            <a:solidFill>
              <a:srgbClr val="B6D7A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Encryption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Key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84" name="Google Shape;84;p15"/>
            <p:cNvCxnSpPr/>
            <p:nvPr/>
          </p:nvCxnSpPr>
          <p:spPr>
            <a:xfrm flipH="1" rot="10800000">
              <a:off x="3425475" y="1330138"/>
              <a:ext cx="1200" cy="624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5"/>
            <p:cNvCxnSpPr>
              <a:stCxn id="66" idx="3"/>
              <a:endCxn id="67" idx="1"/>
            </p:cNvCxnSpPr>
            <p:nvPr/>
          </p:nvCxnSpPr>
          <p:spPr>
            <a:xfrm>
              <a:off x="2584775" y="1330113"/>
              <a:ext cx="17211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86" name="Google Shape;86;p15"/>
            <p:cNvSpPr txBox="1"/>
            <p:nvPr/>
          </p:nvSpPr>
          <p:spPr>
            <a:xfrm>
              <a:off x="3277725" y="1103575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E</a:t>
              </a:r>
              <a:r>
                <a:rPr lang="fr-FR" sz="1200"/>
                <a:t>nc</a:t>
              </a:r>
              <a:endParaRPr sz="1200"/>
            </a:p>
          </p:txBody>
        </p:sp>
      </p:grpSp>
      <p:grpSp>
        <p:nvGrpSpPr>
          <p:cNvPr id="87" name="Google Shape;87;p15"/>
          <p:cNvGrpSpPr/>
          <p:nvPr/>
        </p:nvGrpSpPr>
        <p:grpSpPr>
          <a:xfrm>
            <a:off x="5769825" y="1103575"/>
            <a:ext cx="1721100" cy="1718463"/>
            <a:chOff x="5769825" y="1103575"/>
            <a:chExt cx="1721100" cy="1718463"/>
          </a:xfrm>
        </p:grpSpPr>
        <p:sp>
          <p:nvSpPr>
            <p:cNvPr id="88" name="Google Shape;88;p15"/>
            <p:cNvSpPr/>
            <p:nvPr/>
          </p:nvSpPr>
          <p:spPr>
            <a:xfrm>
              <a:off x="6008925" y="1955038"/>
              <a:ext cx="1216200" cy="867000"/>
            </a:xfrm>
            <a:prstGeom prst="rect">
              <a:avLst/>
            </a:prstGeom>
            <a:solidFill>
              <a:srgbClr val="B6D7A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De</a:t>
              </a: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cryption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Key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89" name="Google Shape;89;p15"/>
            <p:cNvCxnSpPr>
              <a:stCxn id="67" idx="3"/>
              <a:endCxn id="90" idx="1"/>
            </p:cNvCxnSpPr>
            <p:nvPr/>
          </p:nvCxnSpPr>
          <p:spPr>
            <a:xfrm>
              <a:off x="5769825" y="1330113"/>
              <a:ext cx="17211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1" name="Google Shape;91;p15"/>
            <p:cNvCxnSpPr/>
            <p:nvPr/>
          </p:nvCxnSpPr>
          <p:spPr>
            <a:xfrm flipH="1" rot="10800000">
              <a:off x="6616425" y="1330138"/>
              <a:ext cx="1200" cy="624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92" name="Google Shape;92;p15"/>
            <p:cNvSpPr txBox="1"/>
            <p:nvPr/>
          </p:nvSpPr>
          <p:spPr>
            <a:xfrm>
              <a:off x="6470625" y="1103575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De</a:t>
              </a:r>
              <a:r>
                <a:rPr lang="fr-FR" sz="1200"/>
                <a:t>c</a:t>
              </a:r>
              <a:endParaRPr sz="1200"/>
            </a:p>
          </p:txBody>
        </p:sp>
      </p:grp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3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4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1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9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200" y="5348124"/>
            <a:ext cx="624900" cy="6249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8" name="Google Shape;98;p16"/>
          <p:cNvGrpSpPr/>
          <p:nvPr/>
        </p:nvGrpSpPr>
        <p:grpSpPr>
          <a:xfrm>
            <a:off x="2165500" y="4914361"/>
            <a:ext cx="734700" cy="1168464"/>
            <a:chOff x="2165500" y="4914361"/>
            <a:chExt cx="734700" cy="1168464"/>
          </a:xfrm>
        </p:grpSpPr>
        <p:pic>
          <p:nvPicPr>
            <p:cNvPr id="99" name="Google Shape;99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220400" y="5336874"/>
              <a:ext cx="624900" cy="624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100;p16"/>
            <p:cNvSpPr/>
            <p:nvPr/>
          </p:nvSpPr>
          <p:spPr>
            <a:xfrm>
              <a:off x="2165500" y="5215825"/>
              <a:ext cx="734700" cy="8670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1" name="Google Shape;101;p16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2352527" y="4914361"/>
              <a:ext cx="360650" cy="537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pic>
        <p:nvPicPr>
          <p:cNvPr id="102" name="Google Shape;10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66050" y="5336874"/>
            <a:ext cx="624900" cy="624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" name="Google Shape;103;p16"/>
          <p:cNvCxnSpPr/>
          <p:nvPr/>
        </p:nvCxnSpPr>
        <p:spPr>
          <a:xfrm flipH="1" rot="10800000">
            <a:off x="859175" y="565876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104" name="Google Shape;104;p16"/>
          <p:cNvGrpSpPr/>
          <p:nvPr/>
        </p:nvGrpSpPr>
        <p:grpSpPr>
          <a:xfrm>
            <a:off x="6950888" y="4914361"/>
            <a:ext cx="734700" cy="1168464"/>
            <a:chOff x="6950888" y="4914361"/>
            <a:chExt cx="734700" cy="1168464"/>
          </a:xfrm>
        </p:grpSpPr>
        <p:pic>
          <p:nvPicPr>
            <p:cNvPr id="105" name="Google Shape;105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005788" y="5336874"/>
              <a:ext cx="624900" cy="624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6" name="Google Shape;106;p16"/>
            <p:cNvSpPr/>
            <p:nvPr/>
          </p:nvSpPr>
          <p:spPr>
            <a:xfrm>
              <a:off x="6950888" y="5215825"/>
              <a:ext cx="734700" cy="8670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7" name="Google Shape;107;p16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7137914" y="4914361"/>
              <a:ext cx="360650" cy="537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cxnSp>
        <p:nvCxnSpPr>
          <p:cNvPr id="108" name="Google Shape;108;p16"/>
          <p:cNvCxnSpPr/>
          <p:nvPr/>
        </p:nvCxnSpPr>
        <p:spPr>
          <a:xfrm flipH="1" rot="10800000">
            <a:off x="5666488" y="565966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" name="Google Shape;109;p16"/>
          <p:cNvCxnSpPr/>
          <p:nvPr/>
        </p:nvCxnSpPr>
        <p:spPr>
          <a:xfrm flipH="1" rot="10800000">
            <a:off x="7915088" y="565591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0" name="Google Shape;110;p16"/>
          <p:cNvCxnSpPr/>
          <p:nvPr/>
        </p:nvCxnSpPr>
        <p:spPr>
          <a:xfrm flipH="1" rot="10800000">
            <a:off x="3145538" y="565591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1" name="Google Shape;111;p16"/>
          <p:cNvSpPr txBox="1"/>
          <p:nvPr/>
        </p:nvSpPr>
        <p:spPr>
          <a:xfrm>
            <a:off x="3473925" y="424175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Super-Encryption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12" name="Google Shape;112;p16"/>
          <p:cNvCxnSpPr>
            <a:stCxn id="113" idx="2"/>
            <a:endCxn id="114" idx="0"/>
          </p:cNvCxnSpPr>
          <p:nvPr/>
        </p:nvCxnSpPr>
        <p:spPr>
          <a:xfrm>
            <a:off x="2587900" y="1211825"/>
            <a:ext cx="0" cy="447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115" name="Google Shape;115;p16"/>
          <p:cNvCxnSpPr/>
          <p:nvPr/>
        </p:nvCxnSpPr>
        <p:spPr>
          <a:xfrm>
            <a:off x="7326950" y="1211825"/>
            <a:ext cx="0" cy="447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116" name="Google Shape;116;p16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7" name="Google Shape;117;p16"/>
          <p:cNvGrpSpPr/>
          <p:nvPr/>
        </p:nvGrpSpPr>
        <p:grpSpPr>
          <a:xfrm>
            <a:off x="4457400" y="4401075"/>
            <a:ext cx="991200" cy="1826375"/>
            <a:chOff x="4457400" y="4401075"/>
            <a:chExt cx="991200" cy="1826375"/>
          </a:xfrm>
        </p:grpSpPr>
        <p:sp>
          <p:nvSpPr>
            <p:cNvPr id="118" name="Google Shape;118;p16"/>
            <p:cNvSpPr/>
            <p:nvPr/>
          </p:nvSpPr>
          <p:spPr>
            <a:xfrm>
              <a:off x="4457400" y="4687550"/>
              <a:ext cx="991200" cy="1539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9" name="Google Shape;119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640550" y="5336874"/>
              <a:ext cx="624900" cy="624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0" name="Google Shape;120;p16"/>
            <p:cNvSpPr/>
            <p:nvPr/>
          </p:nvSpPr>
          <p:spPr>
            <a:xfrm>
              <a:off x="4585650" y="5215825"/>
              <a:ext cx="734700" cy="8670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21" name="Google Shape;121;p16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4772675" y="4914361"/>
              <a:ext cx="360650" cy="537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  <p:pic>
          <p:nvPicPr>
            <p:cNvPr id="122" name="Google Shape;122;p16"/>
            <p:cNvPicPr preferRelativeResize="0"/>
            <p:nvPr/>
          </p:nvPicPr>
          <p:blipFill rotWithShape="1">
            <a:blip r:embed="rId5">
              <a:alphaModFix/>
            </a:blip>
            <a:srcRect b="0" l="15869" r="16168" t="0"/>
            <a:stretch/>
          </p:blipFill>
          <p:spPr>
            <a:xfrm>
              <a:off x="4783075" y="4401075"/>
              <a:ext cx="339850" cy="50002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3" name="Google Shape;123;p16"/>
          <p:cNvGrpSpPr/>
          <p:nvPr/>
        </p:nvGrpSpPr>
        <p:grpSpPr>
          <a:xfrm>
            <a:off x="988816" y="3494870"/>
            <a:ext cx="8061195" cy="821743"/>
            <a:chOff x="988816" y="3494870"/>
            <a:chExt cx="8061195" cy="821743"/>
          </a:xfrm>
        </p:grpSpPr>
        <p:pic>
          <p:nvPicPr>
            <p:cNvPr id="124" name="Google Shape;124;p16"/>
            <p:cNvPicPr preferRelativeResize="0"/>
            <p:nvPr/>
          </p:nvPicPr>
          <p:blipFill rotWithShape="1">
            <a:blip r:embed="rId6">
              <a:alphaModFix/>
            </a:blip>
            <a:srcRect b="0" l="6033" r="5759" t="0"/>
            <a:stretch/>
          </p:blipFill>
          <p:spPr>
            <a:xfrm>
              <a:off x="988816" y="3494870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6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1658763" y="3901574"/>
              <a:ext cx="202441" cy="3017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  <p:pic>
          <p:nvPicPr>
            <p:cNvPr id="126" name="Google Shape;126;p16"/>
            <p:cNvPicPr preferRelativeResize="0"/>
            <p:nvPr/>
          </p:nvPicPr>
          <p:blipFill rotWithShape="1">
            <a:blip r:embed="rId6">
              <a:alphaModFix/>
            </a:blip>
            <a:srcRect b="0" l="6033" r="5759" t="0"/>
            <a:stretch/>
          </p:blipFill>
          <p:spPr>
            <a:xfrm>
              <a:off x="5813691" y="3494870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16"/>
            <p:cNvPicPr preferRelativeResize="0"/>
            <p:nvPr/>
          </p:nvPicPr>
          <p:blipFill rotWithShape="1">
            <a:blip r:embed="rId6">
              <a:alphaModFix/>
            </a:blip>
            <a:srcRect b="0" l="6033" r="5759" t="0"/>
            <a:stretch/>
          </p:blipFill>
          <p:spPr>
            <a:xfrm>
              <a:off x="3170066" y="3494870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6"/>
            <p:cNvPicPr preferRelativeResize="0"/>
            <p:nvPr/>
          </p:nvPicPr>
          <p:blipFill rotWithShape="1">
            <a:blip r:embed="rId6">
              <a:alphaModFix/>
            </a:blip>
            <a:srcRect b="0" l="6033" r="5759" t="0"/>
            <a:stretch/>
          </p:blipFill>
          <p:spPr>
            <a:xfrm>
              <a:off x="7932229" y="3494870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16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89225" y="3869312"/>
              <a:ext cx="447300" cy="447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16"/>
            <p:cNvPicPr preferRelativeResize="0"/>
            <p:nvPr/>
          </p:nvPicPr>
          <p:blipFill rotWithShape="1">
            <a:blip r:embed="rId5">
              <a:alphaModFix/>
            </a:blip>
            <a:srcRect b="0" l="15869" r="16168" t="0"/>
            <a:stretch/>
          </p:blipFill>
          <p:spPr>
            <a:xfrm>
              <a:off x="3882673" y="3903560"/>
              <a:ext cx="202426" cy="2977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16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8655811" y="3895861"/>
              <a:ext cx="394200" cy="394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2" name="Google Shape;132;p16"/>
          <p:cNvGrpSpPr/>
          <p:nvPr/>
        </p:nvGrpSpPr>
        <p:grpSpPr>
          <a:xfrm>
            <a:off x="1368575" y="896613"/>
            <a:ext cx="7338500" cy="867000"/>
            <a:chOff x="1368575" y="896613"/>
            <a:chExt cx="7338500" cy="867000"/>
          </a:xfrm>
        </p:grpSpPr>
        <p:grpSp>
          <p:nvGrpSpPr>
            <p:cNvPr id="133" name="Google Shape;133;p16"/>
            <p:cNvGrpSpPr/>
            <p:nvPr/>
          </p:nvGrpSpPr>
          <p:grpSpPr>
            <a:xfrm>
              <a:off x="1368575" y="896613"/>
              <a:ext cx="7338500" cy="867000"/>
              <a:chOff x="1368575" y="896613"/>
              <a:chExt cx="7338500" cy="867000"/>
            </a:xfrm>
          </p:grpSpPr>
          <p:sp>
            <p:nvSpPr>
              <p:cNvPr id="134" name="Google Shape;134;p16"/>
              <p:cNvSpPr/>
              <p:nvPr/>
            </p:nvSpPr>
            <p:spPr>
              <a:xfrm>
                <a:off x="1368575" y="896613"/>
                <a:ext cx="1216200" cy="867000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>
                    <a:latin typeface="Nunito"/>
                    <a:ea typeface="Nunito"/>
                    <a:cs typeface="Nunito"/>
                    <a:sym typeface="Nunito"/>
                  </a:rPr>
                  <a:t>Plaintext</a:t>
                </a:r>
                <a:endParaRPr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sp>
            <p:nvSpPr>
              <p:cNvPr id="135" name="Google Shape;135;p16"/>
              <p:cNvSpPr/>
              <p:nvPr/>
            </p:nvSpPr>
            <p:spPr>
              <a:xfrm>
                <a:off x="4305825" y="896613"/>
                <a:ext cx="1464000" cy="867000"/>
              </a:xfrm>
              <a:prstGeom prst="rect">
                <a:avLst/>
              </a:prstGeom>
              <a:solidFill>
                <a:srgbClr val="D5A6BD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>
                    <a:latin typeface="Nunito"/>
                    <a:ea typeface="Nunito"/>
                    <a:cs typeface="Nunito"/>
                    <a:sym typeface="Nunito"/>
                  </a:rPr>
                  <a:t>Ciphertext</a:t>
                </a:r>
                <a:endParaRPr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cxnSp>
            <p:nvCxnSpPr>
              <p:cNvPr id="136" name="Google Shape;136;p16"/>
              <p:cNvCxnSpPr>
                <a:stCxn id="134" idx="3"/>
                <a:endCxn id="135" idx="1"/>
              </p:cNvCxnSpPr>
              <p:nvPr/>
            </p:nvCxnSpPr>
            <p:spPr>
              <a:xfrm>
                <a:off x="2584775" y="1330113"/>
                <a:ext cx="1721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37" name="Google Shape;137;p16"/>
              <p:cNvCxnSpPr>
                <a:stCxn id="135" idx="3"/>
              </p:cNvCxnSpPr>
              <p:nvPr/>
            </p:nvCxnSpPr>
            <p:spPr>
              <a:xfrm>
                <a:off x="5769825" y="1330113"/>
                <a:ext cx="1721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138" name="Google Shape;138;p16"/>
              <p:cNvSpPr/>
              <p:nvPr/>
            </p:nvSpPr>
            <p:spPr>
              <a:xfrm>
                <a:off x="7490875" y="896613"/>
                <a:ext cx="1216200" cy="867000"/>
              </a:xfrm>
              <a:prstGeom prst="rect">
                <a:avLst/>
              </a:prstGeom>
              <a:solidFill>
                <a:srgbClr val="6FA8DC"/>
              </a:solidFill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r-FR">
                    <a:latin typeface="Nunito"/>
                    <a:ea typeface="Nunito"/>
                    <a:cs typeface="Nunito"/>
                    <a:sym typeface="Nunito"/>
                  </a:rPr>
                  <a:t>Plaintext</a:t>
                </a:r>
                <a:endParaRPr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</p:grpSp>
        <p:sp>
          <p:nvSpPr>
            <p:cNvPr id="139" name="Google Shape;139;p16"/>
            <p:cNvSpPr txBox="1"/>
            <p:nvPr/>
          </p:nvSpPr>
          <p:spPr>
            <a:xfrm>
              <a:off x="3277725" y="1103575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Enc</a:t>
              </a:r>
              <a:endParaRPr sz="1200"/>
            </a:p>
          </p:txBody>
        </p:sp>
        <p:sp>
          <p:nvSpPr>
            <p:cNvPr id="140" name="Google Shape;140;p16"/>
            <p:cNvSpPr txBox="1"/>
            <p:nvPr/>
          </p:nvSpPr>
          <p:spPr>
            <a:xfrm>
              <a:off x="6470625" y="1103575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Dec</a:t>
              </a:r>
              <a:endParaRPr sz="1200"/>
            </a:p>
          </p:txBody>
        </p:sp>
      </p:grpSp>
      <p:grpSp>
        <p:nvGrpSpPr>
          <p:cNvPr id="141" name="Google Shape;141;p16"/>
          <p:cNvGrpSpPr/>
          <p:nvPr/>
        </p:nvGrpSpPr>
        <p:grpSpPr>
          <a:xfrm>
            <a:off x="2052400" y="1659250"/>
            <a:ext cx="5801199" cy="867000"/>
            <a:chOff x="2052400" y="1659250"/>
            <a:chExt cx="5801199" cy="867000"/>
          </a:xfrm>
        </p:grpSpPr>
        <p:sp>
          <p:nvSpPr>
            <p:cNvPr id="114" name="Google Shape;114;p16"/>
            <p:cNvSpPr/>
            <p:nvPr/>
          </p:nvSpPr>
          <p:spPr>
            <a:xfrm>
              <a:off x="2052400" y="1659250"/>
              <a:ext cx="1071000" cy="867000"/>
            </a:xfrm>
            <a:prstGeom prst="rect">
              <a:avLst/>
            </a:prstGeom>
            <a:solidFill>
              <a:srgbClr val="9FC5E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42" name="Google Shape;142;p16"/>
            <p:cNvSpPr/>
            <p:nvPr/>
          </p:nvSpPr>
          <p:spPr>
            <a:xfrm>
              <a:off x="6800299" y="1659250"/>
              <a:ext cx="1053300" cy="867000"/>
            </a:xfrm>
            <a:prstGeom prst="rect">
              <a:avLst/>
            </a:prstGeom>
            <a:solidFill>
              <a:srgbClr val="9FC5E8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4355850" y="1659250"/>
              <a:ext cx="1212000" cy="867000"/>
            </a:xfrm>
            <a:prstGeom prst="rect">
              <a:avLst/>
            </a:prstGeom>
            <a:solidFill>
              <a:srgbClr val="C27BA0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144" name="Google Shape;144;p16"/>
            <p:cNvCxnSpPr>
              <a:stCxn id="114" idx="3"/>
              <a:endCxn id="143" idx="1"/>
            </p:cNvCxnSpPr>
            <p:nvPr/>
          </p:nvCxnSpPr>
          <p:spPr>
            <a:xfrm>
              <a:off x="3123400" y="2092750"/>
              <a:ext cx="1232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45" name="Google Shape;145;p16"/>
            <p:cNvCxnSpPr>
              <a:stCxn id="143" idx="3"/>
              <a:endCxn id="142" idx="1"/>
            </p:cNvCxnSpPr>
            <p:nvPr/>
          </p:nvCxnSpPr>
          <p:spPr>
            <a:xfrm>
              <a:off x="5567850" y="2092750"/>
              <a:ext cx="1232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46" name="Google Shape;146;p16"/>
            <p:cNvSpPr txBox="1"/>
            <p:nvPr/>
          </p:nvSpPr>
          <p:spPr>
            <a:xfrm>
              <a:off x="3593225" y="1850850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Enc</a:t>
              </a:r>
              <a:endParaRPr sz="1200"/>
            </a:p>
          </p:txBody>
        </p:sp>
        <p:sp>
          <p:nvSpPr>
            <p:cNvPr id="147" name="Google Shape;147;p16"/>
            <p:cNvSpPr txBox="1"/>
            <p:nvPr/>
          </p:nvSpPr>
          <p:spPr>
            <a:xfrm>
              <a:off x="6053350" y="1850850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Dec</a:t>
              </a:r>
              <a:endParaRPr sz="1200"/>
            </a:p>
          </p:txBody>
        </p:sp>
      </p:grpSp>
      <p:grpSp>
        <p:nvGrpSpPr>
          <p:cNvPr id="148" name="Google Shape;148;p16"/>
          <p:cNvGrpSpPr/>
          <p:nvPr/>
        </p:nvGrpSpPr>
        <p:grpSpPr>
          <a:xfrm>
            <a:off x="142550" y="344825"/>
            <a:ext cx="9648400" cy="867000"/>
            <a:chOff x="142550" y="344825"/>
            <a:chExt cx="9648400" cy="867000"/>
          </a:xfrm>
        </p:grpSpPr>
        <p:sp>
          <p:nvSpPr>
            <p:cNvPr id="149" name="Google Shape;149;p16"/>
            <p:cNvSpPr/>
            <p:nvPr/>
          </p:nvSpPr>
          <p:spPr>
            <a:xfrm>
              <a:off x="142550" y="344825"/>
              <a:ext cx="875100" cy="867000"/>
            </a:xfrm>
            <a:prstGeom prst="rect">
              <a:avLst/>
            </a:prstGeom>
            <a:solidFill>
              <a:srgbClr val="6FA8DC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2052400" y="344825"/>
              <a:ext cx="1071000" cy="867000"/>
            </a:xfrm>
            <a:prstGeom prst="rect">
              <a:avLst/>
            </a:prstGeom>
            <a:solidFill>
              <a:srgbClr val="D5A6BD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150" name="Google Shape;150;p16"/>
            <p:cNvCxnSpPr>
              <a:stCxn id="149" idx="3"/>
              <a:endCxn id="113" idx="1"/>
            </p:cNvCxnSpPr>
            <p:nvPr/>
          </p:nvCxnSpPr>
          <p:spPr>
            <a:xfrm>
              <a:off x="1017650" y="778325"/>
              <a:ext cx="10347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51" name="Google Shape;151;p16"/>
            <p:cNvSpPr/>
            <p:nvPr/>
          </p:nvSpPr>
          <p:spPr>
            <a:xfrm>
              <a:off x="8915850" y="344825"/>
              <a:ext cx="875100" cy="867000"/>
            </a:xfrm>
            <a:prstGeom prst="rect">
              <a:avLst/>
            </a:prstGeom>
            <a:solidFill>
              <a:srgbClr val="6FA8DC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Plaintext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52" name="Google Shape;152;p16"/>
            <p:cNvSpPr/>
            <p:nvPr/>
          </p:nvSpPr>
          <p:spPr>
            <a:xfrm>
              <a:off x="6791603" y="344825"/>
              <a:ext cx="1053300" cy="867000"/>
            </a:xfrm>
            <a:prstGeom prst="rect">
              <a:avLst/>
            </a:prstGeom>
            <a:solidFill>
              <a:srgbClr val="D5A6BD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300">
                  <a:latin typeface="Nunito"/>
                  <a:ea typeface="Nunito"/>
                  <a:cs typeface="Nunito"/>
                  <a:sym typeface="Nunito"/>
                </a:rPr>
                <a:t>Ciphertext</a:t>
              </a:r>
              <a:endParaRPr sz="1300"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153" name="Google Shape;153;p16"/>
            <p:cNvCxnSpPr>
              <a:stCxn id="152" idx="3"/>
              <a:endCxn id="151" idx="1"/>
            </p:cNvCxnSpPr>
            <p:nvPr/>
          </p:nvCxnSpPr>
          <p:spPr>
            <a:xfrm>
              <a:off x="7844903" y="778325"/>
              <a:ext cx="10710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54" name="Google Shape;154;p16"/>
            <p:cNvSpPr txBox="1"/>
            <p:nvPr/>
          </p:nvSpPr>
          <p:spPr>
            <a:xfrm>
              <a:off x="1388625" y="558175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Enc</a:t>
              </a:r>
              <a:endParaRPr sz="1200"/>
            </a:p>
          </p:txBody>
        </p:sp>
        <p:sp>
          <p:nvSpPr>
            <p:cNvPr id="155" name="Google Shape;155;p16"/>
            <p:cNvSpPr txBox="1"/>
            <p:nvPr/>
          </p:nvSpPr>
          <p:spPr>
            <a:xfrm>
              <a:off x="8233975" y="558175"/>
              <a:ext cx="292800" cy="19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1200"/>
                <a:t>Dec</a:t>
              </a:r>
              <a:endParaRPr sz="1200"/>
            </a:p>
          </p:txBody>
        </p:sp>
      </p:grp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1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3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9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7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6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17"/>
          <p:cNvPicPr preferRelativeResize="0"/>
          <p:nvPr/>
        </p:nvPicPr>
        <p:blipFill rotWithShape="1">
          <a:blip r:embed="rId3">
            <a:alphaModFix/>
          </a:blip>
          <a:srcRect b="0" l="6033" r="5759" t="0"/>
          <a:stretch/>
        </p:blipFill>
        <p:spPr>
          <a:xfrm>
            <a:off x="988816" y="3494870"/>
            <a:ext cx="624900" cy="708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6200" y="5348124"/>
            <a:ext cx="624900" cy="6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20400" y="5336874"/>
            <a:ext cx="624900" cy="6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7"/>
          <p:cNvPicPr preferRelativeResize="0"/>
          <p:nvPr/>
        </p:nvPicPr>
        <p:blipFill rotWithShape="1">
          <a:blip r:embed="rId5">
            <a:alphaModFix/>
          </a:blip>
          <a:srcRect b="0" l="16465" r="16438" t="0"/>
          <a:stretch/>
        </p:blipFill>
        <p:spPr>
          <a:xfrm flipH="1">
            <a:off x="1658763" y="3901574"/>
            <a:ext cx="202441" cy="301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64" name="Google Shape;164;p17"/>
          <p:cNvSpPr/>
          <p:nvPr/>
        </p:nvSpPr>
        <p:spPr>
          <a:xfrm>
            <a:off x="2165500" y="5215825"/>
            <a:ext cx="734700" cy="8670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5" name="Google Shape;165;p17"/>
          <p:cNvPicPr preferRelativeResize="0"/>
          <p:nvPr/>
        </p:nvPicPr>
        <p:blipFill rotWithShape="1">
          <a:blip r:embed="rId5">
            <a:alphaModFix/>
          </a:blip>
          <a:srcRect b="0" l="16465" r="16438" t="0"/>
          <a:stretch/>
        </p:blipFill>
        <p:spPr>
          <a:xfrm flipH="1">
            <a:off x="2352527" y="4914361"/>
            <a:ext cx="360650" cy="53750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66" name="Google Shape;16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66050" y="5336874"/>
            <a:ext cx="624900" cy="624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7" name="Google Shape;167;p17"/>
          <p:cNvCxnSpPr/>
          <p:nvPr/>
        </p:nvCxnSpPr>
        <p:spPr>
          <a:xfrm flipH="1" rot="10800000">
            <a:off x="859175" y="565876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68" name="Google Shape;168;p17"/>
          <p:cNvPicPr preferRelativeResize="0"/>
          <p:nvPr/>
        </p:nvPicPr>
        <p:blipFill rotWithShape="1">
          <a:blip r:embed="rId3">
            <a:alphaModFix/>
          </a:blip>
          <a:srcRect b="0" l="6033" r="5759" t="0"/>
          <a:stretch/>
        </p:blipFill>
        <p:spPr>
          <a:xfrm>
            <a:off x="5813691" y="3494870"/>
            <a:ext cx="624900" cy="708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0550" y="5336874"/>
            <a:ext cx="624900" cy="6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7"/>
          <p:cNvPicPr preferRelativeResize="0"/>
          <p:nvPr/>
        </p:nvPicPr>
        <p:blipFill rotWithShape="1">
          <a:blip r:embed="rId3">
            <a:alphaModFix/>
          </a:blip>
          <a:srcRect b="0" l="6033" r="5759" t="0"/>
          <a:stretch/>
        </p:blipFill>
        <p:spPr>
          <a:xfrm>
            <a:off x="3170066" y="3494870"/>
            <a:ext cx="624900" cy="708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5788" y="5336874"/>
            <a:ext cx="624900" cy="624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7"/>
          <p:cNvSpPr/>
          <p:nvPr/>
        </p:nvSpPr>
        <p:spPr>
          <a:xfrm>
            <a:off x="6950888" y="5215825"/>
            <a:ext cx="734700" cy="8670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3" name="Google Shape;173;p17"/>
          <p:cNvPicPr preferRelativeResize="0"/>
          <p:nvPr/>
        </p:nvPicPr>
        <p:blipFill rotWithShape="1">
          <a:blip r:embed="rId5">
            <a:alphaModFix/>
          </a:blip>
          <a:srcRect b="0" l="16465" r="16438" t="0"/>
          <a:stretch/>
        </p:blipFill>
        <p:spPr>
          <a:xfrm flipH="1">
            <a:off x="7137914" y="4914361"/>
            <a:ext cx="360650" cy="53750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cxnSp>
        <p:nvCxnSpPr>
          <p:cNvPr id="174" name="Google Shape;174;p17"/>
          <p:cNvCxnSpPr/>
          <p:nvPr/>
        </p:nvCxnSpPr>
        <p:spPr>
          <a:xfrm flipH="1" rot="10800000">
            <a:off x="5666488" y="565966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5" name="Google Shape;175;p17"/>
          <p:cNvCxnSpPr/>
          <p:nvPr/>
        </p:nvCxnSpPr>
        <p:spPr>
          <a:xfrm flipH="1" rot="10800000">
            <a:off x="7915088" y="565591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76" name="Google Shape;176;p17"/>
          <p:cNvPicPr preferRelativeResize="0"/>
          <p:nvPr/>
        </p:nvPicPr>
        <p:blipFill rotWithShape="1">
          <a:blip r:embed="rId3">
            <a:alphaModFix/>
          </a:blip>
          <a:srcRect b="0" l="6033" r="5759" t="0"/>
          <a:stretch/>
        </p:blipFill>
        <p:spPr>
          <a:xfrm>
            <a:off x="7932229" y="3494870"/>
            <a:ext cx="624900" cy="7084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7" name="Google Shape;177;p17"/>
          <p:cNvCxnSpPr/>
          <p:nvPr/>
        </p:nvCxnSpPr>
        <p:spPr>
          <a:xfrm flipH="1" rot="10800000">
            <a:off x="3145538" y="5655913"/>
            <a:ext cx="10665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8" name="Google Shape;178;p17"/>
          <p:cNvSpPr txBox="1"/>
          <p:nvPr/>
        </p:nvSpPr>
        <p:spPr>
          <a:xfrm>
            <a:off x="3473925" y="424175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Multi-Locking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9" name="Google Shape;179;p17"/>
          <p:cNvSpPr txBox="1"/>
          <p:nvPr/>
        </p:nvSpPr>
        <p:spPr>
          <a:xfrm>
            <a:off x="3669750" y="2471100"/>
            <a:ext cx="2566500" cy="6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rPr>
              <a:t>Commutativity </a:t>
            </a:r>
            <a:endParaRPr sz="2100">
              <a:solidFill>
                <a:srgbClr val="99999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0" name="Google Shape;180;p17"/>
          <p:cNvSpPr txBox="1"/>
          <p:nvPr/>
        </p:nvSpPr>
        <p:spPr>
          <a:xfrm>
            <a:off x="2979000" y="1165825"/>
            <a:ext cx="3948000" cy="8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latin typeface="Nunito"/>
                <a:ea typeface="Nunito"/>
                <a:cs typeface="Nunito"/>
                <a:sym typeface="Nunito"/>
              </a:rPr>
              <a:t>          Dec</a:t>
            </a:r>
            <a:r>
              <a:rPr baseline="-25000" lang="fr-FR" sz="1600">
                <a:latin typeface="Nunito"/>
                <a:ea typeface="Nunito"/>
                <a:cs typeface="Nunito"/>
                <a:sym typeface="Nunito"/>
              </a:rPr>
              <a:t>1 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∘ Dec</a:t>
            </a:r>
            <a:r>
              <a:rPr baseline="-25000"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2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∘ … ∘ Enc</a:t>
            </a:r>
            <a:r>
              <a:rPr baseline="-25000"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2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∘ Enc</a:t>
            </a:r>
            <a:r>
              <a:rPr baseline="-25000"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(m)</a:t>
            </a:r>
            <a:endParaRPr sz="1600">
              <a:solidFill>
                <a:srgbClr val="202122"/>
              </a:solidFill>
              <a:highlight>
                <a:srgbClr val="FF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02122"/>
              </a:solidFill>
              <a:highlight>
                <a:srgbClr val="FF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19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  =</a:t>
            </a:r>
            <a:endParaRPr b="1" sz="1900">
              <a:solidFill>
                <a:srgbClr val="202122"/>
              </a:solidFill>
              <a:highlight>
                <a:srgbClr val="FF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02122"/>
              </a:solidFill>
              <a:highlight>
                <a:srgbClr val="FF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</a:t>
            </a:r>
            <a:endParaRPr sz="1600">
              <a:solidFill>
                <a:srgbClr val="202122"/>
              </a:solidFill>
              <a:highlight>
                <a:srgbClr val="FF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181" name="Google Shape;181;p17"/>
          <p:cNvGrpSpPr/>
          <p:nvPr/>
        </p:nvGrpSpPr>
        <p:grpSpPr>
          <a:xfrm>
            <a:off x="3839925" y="1543038"/>
            <a:ext cx="2105925" cy="652800"/>
            <a:chOff x="3839925" y="1543038"/>
            <a:chExt cx="2105925" cy="652800"/>
          </a:xfrm>
        </p:grpSpPr>
        <p:cxnSp>
          <p:nvCxnSpPr>
            <p:cNvPr id="182" name="Google Shape;182;p17"/>
            <p:cNvCxnSpPr/>
            <p:nvPr/>
          </p:nvCxnSpPr>
          <p:spPr>
            <a:xfrm>
              <a:off x="3882675" y="1543038"/>
              <a:ext cx="891900" cy="652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83" name="Google Shape;183;p17"/>
            <p:cNvCxnSpPr/>
            <p:nvPr/>
          </p:nvCxnSpPr>
          <p:spPr>
            <a:xfrm flipH="1">
              <a:off x="5320350" y="1582175"/>
              <a:ext cx="625500" cy="597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84" name="Google Shape;184;p17"/>
            <p:cNvCxnSpPr/>
            <p:nvPr/>
          </p:nvCxnSpPr>
          <p:spPr>
            <a:xfrm>
              <a:off x="4887100" y="1548438"/>
              <a:ext cx="985500" cy="602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85" name="Google Shape;185;p17"/>
            <p:cNvCxnSpPr/>
            <p:nvPr/>
          </p:nvCxnSpPr>
          <p:spPr>
            <a:xfrm flipH="1">
              <a:off x="4403138" y="1543038"/>
              <a:ext cx="16800" cy="607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86" name="Google Shape;186;p17"/>
            <p:cNvCxnSpPr/>
            <p:nvPr/>
          </p:nvCxnSpPr>
          <p:spPr>
            <a:xfrm flipH="1">
              <a:off x="3839925" y="1582488"/>
              <a:ext cx="1335000" cy="591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87" name="Google Shape;187;p17"/>
          <p:cNvSpPr txBox="1"/>
          <p:nvPr/>
        </p:nvSpPr>
        <p:spPr>
          <a:xfrm>
            <a:off x="2979000" y="2069350"/>
            <a:ext cx="3780300" cy="6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         </a:t>
            </a:r>
            <a:r>
              <a:rPr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Enc</a:t>
            </a:r>
            <a:r>
              <a:rPr baseline="-25000" lang="fr-FR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 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∘ Dec</a:t>
            </a:r>
            <a:r>
              <a:rPr baseline="-25000"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2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∘ … ∘ Enc</a:t>
            </a:r>
            <a:r>
              <a:rPr baseline="-25000"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∘ Dec</a:t>
            </a:r>
            <a:r>
              <a:rPr baseline="-25000"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3</a:t>
            </a:r>
            <a:r>
              <a:rPr lang="fr-FR" sz="1600">
                <a:solidFill>
                  <a:srgbClr val="202122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rPr>
              <a:t> (m)</a:t>
            </a:r>
            <a:endParaRPr/>
          </a:p>
        </p:txBody>
      </p:sp>
      <p:sp>
        <p:nvSpPr>
          <p:cNvPr id="188" name="Google Shape;188;p17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9" name="Google Shape;189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989192" y="5449370"/>
            <a:ext cx="421125" cy="42241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0" name="Google Shape;190;p17"/>
          <p:cNvGrpSpPr/>
          <p:nvPr/>
        </p:nvGrpSpPr>
        <p:grpSpPr>
          <a:xfrm>
            <a:off x="4349025" y="4914349"/>
            <a:ext cx="1180500" cy="1168464"/>
            <a:chOff x="4345250" y="4914361"/>
            <a:chExt cx="1180500" cy="1168464"/>
          </a:xfrm>
        </p:grpSpPr>
        <p:sp>
          <p:nvSpPr>
            <p:cNvPr id="191" name="Google Shape;191;p17"/>
            <p:cNvSpPr/>
            <p:nvPr/>
          </p:nvSpPr>
          <p:spPr>
            <a:xfrm>
              <a:off x="4345250" y="5215825"/>
              <a:ext cx="1180500" cy="8670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92" name="Google Shape;192;p17"/>
            <p:cNvPicPr preferRelativeResize="0"/>
            <p:nvPr/>
          </p:nvPicPr>
          <p:blipFill rotWithShape="1">
            <a:blip r:embed="rId5">
              <a:alphaModFix/>
            </a:blip>
            <a:srcRect b="0" l="16465" r="16438" t="0"/>
            <a:stretch/>
          </p:blipFill>
          <p:spPr>
            <a:xfrm flipH="1">
              <a:off x="4502025" y="4914361"/>
              <a:ext cx="360650" cy="537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  <p:pic>
          <p:nvPicPr>
            <p:cNvPr id="193" name="Google Shape;193;p17"/>
            <p:cNvPicPr preferRelativeResize="0"/>
            <p:nvPr/>
          </p:nvPicPr>
          <p:blipFill rotWithShape="1">
            <a:blip r:embed="rId7">
              <a:alphaModFix/>
            </a:blip>
            <a:srcRect b="0" l="15869" r="16168" t="0"/>
            <a:stretch/>
          </p:blipFill>
          <p:spPr>
            <a:xfrm>
              <a:off x="5053875" y="4921247"/>
              <a:ext cx="360650" cy="53062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94" name="Google Shape;194;p17"/>
          <p:cNvGrpSpPr/>
          <p:nvPr/>
        </p:nvGrpSpPr>
        <p:grpSpPr>
          <a:xfrm>
            <a:off x="4457400" y="4401075"/>
            <a:ext cx="991200" cy="1826375"/>
            <a:chOff x="4457400" y="4401075"/>
            <a:chExt cx="991200" cy="1826375"/>
          </a:xfrm>
        </p:grpSpPr>
        <p:sp>
          <p:nvSpPr>
            <p:cNvPr id="195" name="Google Shape;195;p17"/>
            <p:cNvSpPr/>
            <p:nvPr/>
          </p:nvSpPr>
          <p:spPr>
            <a:xfrm>
              <a:off x="4457400" y="4687550"/>
              <a:ext cx="991200" cy="1539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4585650" y="5215825"/>
              <a:ext cx="734700" cy="8670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97" name="Google Shape;197;p17"/>
            <p:cNvPicPr preferRelativeResize="0"/>
            <p:nvPr/>
          </p:nvPicPr>
          <p:blipFill rotWithShape="1">
            <a:blip r:embed="rId7">
              <a:alphaModFix/>
            </a:blip>
            <a:srcRect b="0" l="15869" r="16168" t="0"/>
            <a:stretch/>
          </p:blipFill>
          <p:spPr>
            <a:xfrm>
              <a:off x="4783075" y="4401075"/>
              <a:ext cx="339850" cy="5000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oogle Shape;198;p17"/>
            <p:cNvPicPr preferRelativeResize="0"/>
            <p:nvPr/>
          </p:nvPicPr>
          <p:blipFill rotWithShape="1">
            <a:blip r:embed="rId5">
              <a:alphaModFix/>
            </a:blip>
            <a:srcRect b="0" l="16465" r="16438" t="0"/>
            <a:stretch/>
          </p:blipFill>
          <p:spPr>
            <a:xfrm flipH="1">
              <a:off x="4772675" y="4914361"/>
              <a:ext cx="360650" cy="5375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pic>
        <p:nvPicPr>
          <p:cNvPr id="199" name="Google Shape;199;p17"/>
          <p:cNvPicPr preferRelativeResize="0"/>
          <p:nvPr/>
        </p:nvPicPr>
        <p:blipFill rotWithShape="1">
          <a:blip r:embed="rId7">
            <a:alphaModFix/>
          </a:blip>
          <a:srcRect b="0" l="15869" r="16168" t="0"/>
          <a:stretch/>
        </p:blipFill>
        <p:spPr>
          <a:xfrm>
            <a:off x="3882673" y="3903560"/>
            <a:ext cx="202426" cy="29778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0" name="Google Shape;200;p17"/>
          <p:cNvGrpSpPr/>
          <p:nvPr/>
        </p:nvGrpSpPr>
        <p:grpSpPr>
          <a:xfrm>
            <a:off x="6515775" y="3895874"/>
            <a:ext cx="2532349" cy="394203"/>
            <a:chOff x="6515775" y="3895874"/>
            <a:chExt cx="2532349" cy="394203"/>
          </a:xfrm>
        </p:grpSpPr>
        <p:pic>
          <p:nvPicPr>
            <p:cNvPr id="201" name="Google Shape;201;p17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8653924" y="3895874"/>
              <a:ext cx="394200" cy="394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2" name="Google Shape;202;p17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515775" y="3895876"/>
              <a:ext cx="394200" cy="3942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03" name="Google Shape;203;p17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985851" y="5446013"/>
            <a:ext cx="427800" cy="4291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4" name="Google Shape;204;p17"/>
          <p:cNvGrpSpPr/>
          <p:nvPr/>
        </p:nvGrpSpPr>
        <p:grpSpPr>
          <a:xfrm>
            <a:off x="6515774" y="3895874"/>
            <a:ext cx="2532352" cy="394203"/>
            <a:chOff x="6515774" y="3547974"/>
            <a:chExt cx="2532352" cy="394203"/>
          </a:xfrm>
        </p:grpSpPr>
        <p:pic>
          <p:nvPicPr>
            <p:cNvPr id="205" name="Google Shape;205;p17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8653925" y="3547976"/>
              <a:ext cx="394200" cy="394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6" name="Google Shape;206;p17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515774" y="3547974"/>
              <a:ext cx="394200" cy="3942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07" name="Google Shape;207;p17"/>
          <p:cNvPicPr preferRelativeResize="0"/>
          <p:nvPr/>
        </p:nvPicPr>
        <p:blipFill rotWithShape="1">
          <a:blip r:embed="rId7">
            <a:alphaModFix/>
          </a:blip>
          <a:srcRect b="0" l="15869" r="16168" t="0"/>
          <a:stretch/>
        </p:blipFill>
        <p:spPr>
          <a:xfrm>
            <a:off x="7127001" y="4917826"/>
            <a:ext cx="360650" cy="530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9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4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9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" name="Google Shape;212;p18"/>
          <p:cNvGrpSpPr/>
          <p:nvPr/>
        </p:nvGrpSpPr>
        <p:grpSpPr>
          <a:xfrm>
            <a:off x="2754404" y="421370"/>
            <a:ext cx="4454350" cy="4266180"/>
            <a:chOff x="2754404" y="421370"/>
            <a:chExt cx="4454350" cy="4266180"/>
          </a:xfrm>
        </p:grpSpPr>
        <p:pic>
          <p:nvPicPr>
            <p:cNvPr id="213" name="Google Shape;213;p18"/>
            <p:cNvPicPr preferRelativeResize="0"/>
            <p:nvPr/>
          </p:nvPicPr>
          <p:blipFill rotWithShape="1">
            <a:blip r:embed="rId3">
              <a:alphaModFix/>
            </a:blip>
            <a:srcRect b="0" l="6033" r="5759" t="0"/>
            <a:stretch/>
          </p:blipFill>
          <p:spPr>
            <a:xfrm>
              <a:off x="3379304" y="3979120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4" name="Google Shape;214;p18"/>
            <p:cNvPicPr preferRelativeResize="0"/>
            <p:nvPr/>
          </p:nvPicPr>
          <p:blipFill rotWithShape="1">
            <a:blip r:embed="rId3">
              <a:alphaModFix/>
            </a:blip>
            <a:srcRect b="0" l="6033" r="5759" t="0"/>
            <a:stretch/>
          </p:blipFill>
          <p:spPr>
            <a:xfrm>
              <a:off x="2754404" y="1781495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" name="Google Shape;215;p18"/>
            <p:cNvPicPr preferRelativeResize="0"/>
            <p:nvPr/>
          </p:nvPicPr>
          <p:blipFill rotWithShape="1">
            <a:blip r:embed="rId3">
              <a:alphaModFix/>
            </a:blip>
            <a:srcRect b="0" l="6033" r="5759" t="0"/>
            <a:stretch/>
          </p:blipFill>
          <p:spPr>
            <a:xfrm>
              <a:off x="4665929" y="421370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6" name="Google Shape;216;p18"/>
            <p:cNvPicPr preferRelativeResize="0"/>
            <p:nvPr/>
          </p:nvPicPr>
          <p:blipFill rotWithShape="1">
            <a:blip r:embed="rId3">
              <a:alphaModFix/>
            </a:blip>
            <a:srcRect b="0" l="6033" r="5759" t="0"/>
            <a:stretch/>
          </p:blipFill>
          <p:spPr>
            <a:xfrm>
              <a:off x="6583854" y="1781495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7" name="Google Shape;217;p18"/>
            <p:cNvPicPr preferRelativeResize="0"/>
            <p:nvPr/>
          </p:nvPicPr>
          <p:blipFill rotWithShape="1">
            <a:blip r:embed="rId3">
              <a:alphaModFix/>
            </a:blip>
            <a:srcRect b="0" l="6033" r="5759" t="0"/>
            <a:stretch/>
          </p:blipFill>
          <p:spPr>
            <a:xfrm>
              <a:off x="5959004" y="3940807"/>
              <a:ext cx="624900" cy="70843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18" name="Google Shape;218;p18"/>
          <p:cNvPicPr preferRelativeResize="0"/>
          <p:nvPr/>
        </p:nvPicPr>
        <p:blipFill rotWithShape="1">
          <a:blip r:embed="rId4">
            <a:alphaModFix/>
          </a:blip>
          <a:srcRect b="0" l="16465" r="16438" t="0"/>
          <a:stretch/>
        </p:blipFill>
        <p:spPr>
          <a:xfrm flipH="1">
            <a:off x="4258800" y="4407662"/>
            <a:ext cx="301949" cy="45005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219" name="Google Shape;219;p18"/>
          <p:cNvSpPr/>
          <p:nvPr/>
        </p:nvSpPr>
        <p:spPr>
          <a:xfrm>
            <a:off x="2754400" y="1819813"/>
            <a:ext cx="624900" cy="631800"/>
          </a:xfrm>
          <a:prstGeom prst="ellipse">
            <a:avLst/>
          </a:prstGeom>
          <a:solidFill>
            <a:srgbClr val="FFF2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Bob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0" name="Google Shape;220;p18"/>
          <p:cNvSpPr/>
          <p:nvPr/>
        </p:nvSpPr>
        <p:spPr>
          <a:xfrm>
            <a:off x="4657875" y="497988"/>
            <a:ext cx="624900" cy="631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Charlie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1" name="Google Shape;221;p18"/>
          <p:cNvSpPr/>
          <p:nvPr/>
        </p:nvSpPr>
        <p:spPr>
          <a:xfrm>
            <a:off x="6583850" y="1819800"/>
            <a:ext cx="624900" cy="631800"/>
          </a:xfrm>
          <a:prstGeom prst="ellipse">
            <a:avLst/>
          </a:prstGeom>
          <a:solidFill>
            <a:srgbClr val="F4CC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Daniel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3379300" y="4017425"/>
            <a:ext cx="624900" cy="631800"/>
          </a:xfrm>
          <a:prstGeom prst="ellipse">
            <a:avLst/>
          </a:prstGeom>
          <a:solidFill>
            <a:srgbClr val="B6D7A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Alice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5959000" y="4017425"/>
            <a:ext cx="624900" cy="631800"/>
          </a:xfrm>
          <a:prstGeom prst="ellipse">
            <a:avLst/>
          </a:prstGeom>
          <a:solidFill>
            <a:srgbClr val="EAD1D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Eve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4" name="Google Shape;224;p18"/>
          <p:cNvSpPr txBox="1"/>
          <p:nvPr/>
        </p:nvSpPr>
        <p:spPr>
          <a:xfrm>
            <a:off x="6890700" y="0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5" name="Google Shape;225;p18"/>
          <p:cNvCxnSpPr>
            <a:stCxn id="222" idx="6"/>
          </p:cNvCxnSpPr>
          <p:nvPr/>
        </p:nvCxnSpPr>
        <p:spPr>
          <a:xfrm>
            <a:off x="4004200" y="4333325"/>
            <a:ext cx="894300" cy="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6" name="Google Shape;226;p18"/>
          <p:cNvCxnSpPr/>
          <p:nvPr/>
        </p:nvCxnSpPr>
        <p:spPr>
          <a:xfrm>
            <a:off x="4014025" y="4334375"/>
            <a:ext cx="195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227" name="Google Shape;227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99800" y="4320249"/>
            <a:ext cx="624900" cy="62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23800" y="4232799"/>
            <a:ext cx="624900" cy="624900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8"/>
          <p:cNvSpPr/>
          <p:nvPr/>
        </p:nvSpPr>
        <p:spPr>
          <a:xfrm>
            <a:off x="326575" y="34571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0" name="Google Shape;230;p18"/>
          <p:cNvGrpSpPr/>
          <p:nvPr/>
        </p:nvGrpSpPr>
        <p:grpSpPr>
          <a:xfrm>
            <a:off x="2207175" y="1886334"/>
            <a:ext cx="415025" cy="529204"/>
            <a:chOff x="2207175" y="1886334"/>
            <a:chExt cx="415025" cy="529204"/>
          </a:xfrm>
        </p:grpSpPr>
        <p:pic>
          <p:nvPicPr>
            <p:cNvPr id="231" name="Google Shape;231;p1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218100" y="1953487"/>
              <a:ext cx="404100" cy="404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2" name="Google Shape;232;p18"/>
            <p:cNvSpPr/>
            <p:nvPr/>
          </p:nvSpPr>
          <p:spPr>
            <a:xfrm>
              <a:off x="2207175" y="1886338"/>
              <a:ext cx="405300" cy="5292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33" name="Google Shape;233;p18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2340801" y="1886334"/>
              <a:ext cx="158700" cy="2365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pic>
        <p:nvPicPr>
          <p:cNvPr id="234" name="Google Shape;234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91025" y="4407650"/>
            <a:ext cx="624900" cy="6249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5" name="Google Shape;235;p18"/>
          <p:cNvGrpSpPr/>
          <p:nvPr/>
        </p:nvGrpSpPr>
        <p:grpSpPr>
          <a:xfrm>
            <a:off x="3687810" y="1954563"/>
            <a:ext cx="2853243" cy="2063600"/>
            <a:chOff x="3687810" y="1954563"/>
            <a:chExt cx="2853243" cy="2063600"/>
          </a:xfrm>
        </p:grpSpPr>
        <p:cxnSp>
          <p:nvCxnSpPr>
            <p:cNvPr id="236" name="Google Shape;236;p18"/>
            <p:cNvCxnSpPr/>
            <p:nvPr/>
          </p:nvCxnSpPr>
          <p:spPr>
            <a:xfrm flipH="1" rot="10800000">
              <a:off x="3957736" y="2318062"/>
              <a:ext cx="2483700" cy="1700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pic>
          <p:nvPicPr>
            <p:cNvPr id="237" name="Google Shape;237;p18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687810" y="3622325"/>
              <a:ext cx="340084" cy="3184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p18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164437" y="1954563"/>
              <a:ext cx="376616" cy="401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9" name="Google Shape;239;p18"/>
          <p:cNvGrpSpPr/>
          <p:nvPr/>
        </p:nvGrpSpPr>
        <p:grpSpPr>
          <a:xfrm>
            <a:off x="5191013" y="1129800"/>
            <a:ext cx="930600" cy="3017162"/>
            <a:chOff x="5191013" y="1129800"/>
            <a:chExt cx="930600" cy="3017162"/>
          </a:xfrm>
        </p:grpSpPr>
        <p:cxnSp>
          <p:nvCxnSpPr>
            <p:cNvPr id="240" name="Google Shape;240;p18"/>
            <p:cNvCxnSpPr/>
            <p:nvPr/>
          </p:nvCxnSpPr>
          <p:spPr>
            <a:xfrm>
              <a:off x="5191013" y="1190174"/>
              <a:ext cx="930600" cy="276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pic>
          <p:nvPicPr>
            <p:cNvPr id="241" name="Google Shape;241;p18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333430" y="1129800"/>
              <a:ext cx="340084" cy="3184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2" name="Google Shape;242;p18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5592217" y="3745025"/>
              <a:ext cx="376616" cy="401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3" name="Google Shape;243;p18"/>
          <p:cNvGrpSpPr/>
          <p:nvPr/>
        </p:nvGrpSpPr>
        <p:grpSpPr>
          <a:xfrm>
            <a:off x="3379311" y="990987"/>
            <a:ext cx="1349598" cy="1147286"/>
            <a:chOff x="3379311" y="990987"/>
            <a:chExt cx="1349598" cy="1147286"/>
          </a:xfrm>
        </p:grpSpPr>
        <p:cxnSp>
          <p:nvCxnSpPr>
            <p:cNvPr id="244" name="Google Shape;244;p18"/>
            <p:cNvCxnSpPr/>
            <p:nvPr/>
          </p:nvCxnSpPr>
          <p:spPr>
            <a:xfrm flipH="1" rot="10800000">
              <a:off x="3379311" y="990987"/>
              <a:ext cx="1216500" cy="876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pic>
          <p:nvPicPr>
            <p:cNvPr id="245" name="Google Shape;245;p18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3511495" y="1819788"/>
              <a:ext cx="340084" cy="3184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6" name="Google Shape;246;p18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4352292" y="1228150"/>
              <a:ext cx="376616" cy="401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7" name="Google Shape;247;p18"/>
          <p:cNvGrpSpPr/>
          <p:nvPr/>
        </p:nvGrpSpPr>
        <p:grpSpPr>
          <a:xfrm>
            <a:off x="2700138" y="2486325"/>
            <a:ext cx="825688" cy="1562500"/>
            <a:chOff x="2700138" y="2486325"/>
            <a:chExt cx="825688" cy="1562500"/>
          </a:xfrm>
        </p:grpSpPr>
        <p:cxnSp>
          <p:nvCxnSpPr>
            <p:cNvPr id="248" name="Google Shape;248;p18"/>
            <p:cNvCxnSpPr/>
            <p:nvPr/>
          </p:nvCxnSpPr>
          <p:spPr>
            <a:xfrm rot="10800000">
              <a:off x="3133425" y="2486325"/>
              <a:ext cx="392400" cy="1496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pic>
          <p:nvPicPr>
            <p:cNvPr id="249" name="Google Shape;249;p18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 flipH="1">
              <a:off x="3021700" y="3730339"/>
              <a:ext cx="340084" cy="3184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0" name="Google Shape;250;p18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2700138" y="2604063"/>
              <a:ext cx="376616" cy="40193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51" name="Google Shape;251;p18"/>
          <p:cNvGrpSpPr/>
          <p:nvPr/>
        </p:nvGrpSpPr>
        <p:grpSpPr>
          <a:xfrm>
            <a:off x="6439200" y="2478638"/>
            <a:ext cx="817175" cy="1599125"/>
            <a:chOff x="6393875" y="2486313"/>
            <a:chExt cx="817175" cy="1599125"/>
          </a:xfrm>
        </p:grpSpPr>
        <p:cxnSp>
          <p:nvCxnSpPr>
            <p:cNvPr id="252" name="Google Shape;252;p18"/>
            <p:cNvCxnSpPr/>
            <p:nvPr/>
          </p:nvCxnSpPr>
          <p:spPr>
            <a:xfrm flipH="1">
              <a:off x="6393875" y="2486313"/>
              <a:ext cx="392400" cy="14964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pic>
          <p:nvPicPr>
            <p:cNvPr id="253" name="Google Shape;253;p18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6870965" y="2598963"/>
              <a:ext cx="340084" cy="3184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4" name="Google Shape;254;p18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581560" y="3683500"/>
              <a:ext cx="376616" cy="40193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55" name="Google Shape;255;p18"/>
          <p:cNvGrpSpPr/>
          <p:nvPr/>
        </p:nvGrpSpPr>
        <p:grpSpPr>
          <a:xfrm>
            <a:off x="5400913" y="179084"/>
            <a:ext cx="415025" cy="529204"/>
            <a:chOff x="2207175" y="1886334"/>
            <a:chExt cx="415025" cy="529204"/>
          </a:xfrm>
        </p:grpSpPr>
        <p:pic>
          <p:nvPicPr>
            <p:cNvPr id="256" name="Google Shape;256;p1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218100" y="1953487"/>
              <a:ext cx="404100" cy="404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7" name="Google Shape;257;p18"/>
            <p:cNvSpPr/>
            <p:nvPr/>
          </p:nvSpPr>
          <p:spPr>
            <a:xfrm>
              <a:off x="2207175" y="1886338"/>
              <a:ext cx="405300" cy="5292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58" name="Google Shape;258;p18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2340801" y="1886334"/>
              <a:ext cx="158700" cy="2365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259" name="Google Shape;259;p18"/>
          <p:cNvGrpSpPr/>
          <p:nvPr/>
        </p:nvGrpSpPr>
        <p:grpSpPr>
          <a:xfrm>
            <a:off x="7340938" y="1750709"/>
            <a:ext cx="415025" cy="529204"/>
            <a:chOff x="2207175" y="1886334"/>
            <a:chExt cx="415025" cy="529204"/>
          </a:xfrm>
        </p:grpSpPr>
        <p:pic>
          <p:nvPicPr>
            <p:cNvPr id="260" name="Google Shape;260;p1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218100" y="1953487"/>
              <a:ext cx="404100" cy="404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1" name="Google Shape;261;p18"/>
            <p:cNvSpPr/>
            <p:nvPr/>
          </p:nvSpPr>
          <p:spPr>
            <a:xfrm>
              <a:off x="2207175" y="1886338"/>
              <a:ext cx="405300" cy="5292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62" name="Google Shape;262;p18"/>
            <p:cNvPicPr preferRelativeResize="0"/>
            <p:nvPr/>
          </p:nvPicPr>
          <p:blipFill rotWithShape="1">
            <a:blip r:embed="rId4">
              <a:alphaModFix/>
            </a:blip>
            <a:srcRect b="0" l="16465" r="16438" t="0"/>
            <a:stretch/>
          </p:blipFill>
          <p:spPr>
            <a:xfrm flipH="1">
              <a:off x="2340801" y="1886334"/>
              <a:ext cx="158700" cy="2365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9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4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6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9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8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8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9"/>
          <p:cNvSpPr txBox="1"/>
          <p:nvPr/>
        </p:nvSpPr>
        <p:spPr>
          <a:xfrm>
            <a:off x="6890700" y="0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8" name="Google Shape;268;p19"/>
          <p:cNvCxnSpPr/>
          <p:nvPr/>
        </p:nvCxnSpPr>
        <p:spPr>
          <a:xfrm>
            <a:off x="4014025" y="4334375"/>
            <a:ext cx="195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9" name="Google Shape;269;p19"/>
          <p:cNvCxnSpPr/>
          <p:nvPr/>
        </p:nvCxnSpPr>
        <p:spPr>
          <a:xfrm rot="10800000">
            <a:off x="3133425" y="2486325"/>
            <a:ext cx="392400" cy="149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0" name="Google Shape;270;p19"/>
          <p:cNvCxnSpPr/>
          <p:nvPr/>
        </p:nvCxnSpPr>
        <p:spPr>
          <a:xfrm flipH="1">
            <a:off x="6393875" y="2486313"/>
            <a:ext cx="392400" cy="149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1" name="Google Shape;271;p19"/>
          <p:cNvCxnSpPr/>
          <p:nvPr/>
        </p:nvCxnSpPr>
        <p:spPr>
          <a:xfrm flipH="1" rot="10800000">
            <a:off x="3379311" y="990987"/>
            <a:ext cx="1216500" cy="87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2" name="Google Shape;272;p19"/>
          <p:cNvCxnSpPr/>
          <p:nvPr/>
        </p:nvCxnSpPr>
        <p:spPr>
          <a:xfrm>
            <a:off x="5191013" y="1190174"/>
            <a:ext cx="930600" cy="276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3" name="Google Shape;273;p19"/>
          <p:cNvCxnSpPr/>
          <p:nvPr/>
        </p:nvCxnSpPr>
        <p:spPr>
          <a:xfrm flipH="1" rot="10800000">
            <a:off x="3957736" y="2318062"/>
            <a:ext cx="2483700" cy="170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74" name="Google Shape;274;p19"/>
          <p:cNvSpPr/>
          <p:nvPr/>
        </p:nvSpPr>
        <p:spPr>
          <a:xfrm>
            <a:off x="0" y="5512625"/>
            <a:ext cx="4981500" cy="1345500"/>
          </a:xfrm>
          <a:prstGeom prst="rect">
            <a:avLst/>
          </a:prstGeom>
          <a:solidFill>
            <a:srgbClr val="E1EBFC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 txBox="1"/>
          <p:nvPr/>
        </p:nvSpPr>
        <p:spPr>
          <a:xfrm>
            <a:off x="983100" y="5512625"/>
            <a:ext cx="3015300" cy="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rgbClr val="4A7DBA"/>
                </a:solidFill>
                <a:latin typeface="Nunito"/>
                <a:ea typeface="Nunito"/>
                <a:cs typeface="Nunito"/>
                <a:sym typeface="Nunito"/>
              </a:rPr>
              <a:t>Sequential Circuit</a:t>
            </a:r>
            <a:endParaRPr sz="2800">
              <a:solidFill>
                <a:srgbClr val="4A7DBA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6" name="Google Shape;276;p19"/>
          <p:cNvSpPr txBox="1"/>
          <p:nvPr/>
        </p:nvSpPr>
        <p:spPr>
          <a:xfrm>
            <a:off x="643313" y="6176750"/>
            <a:ext cx="6249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AND</a:t>
            </a:r>
            <a:endParaRPr/>
          </a:p>
        </p:txBody>
      </p:sp>
      <p:sp>
        <p:nvSpPr>
          <p:cNvPr id="277" name="Google Shape;277;p19"/>
          <p:cNvSpPr txBox="1"/>
          <p:nvPr/>
        </p:nvSpPr>
        <p:spPr>
          <a:xfrm>
            <a:off x="2097138" y="6176750"/>
            <a:ext cx="6249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OR</a:t>
            </a:r>
            <a:endParaRPr/>
          </a:p>
        </p:txBody>
      </p:sp>
      <p:sp>
        <p:nvSpPr>
          <p:cNvPr id="278" name="Google Shape;278;p19"/>
          <p:cNvSpPr txBox="1"/>
          <p:nvPr/>
        </p:nvSpPr>
        <p:spPr>
          <a:xfrm>
            <a:off x="3291538" y="6176750"/>
            <a:ext cx="1070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T</a:t>
            </a:r>
            <a:r>
              <a:rPr lang="fr-FR">
                <a:latin typeface="Nunito"/>
                <a:ea typeface="Nunito"/>
                <a:cs typeface="Nunito"/>
                <a:sym typeface="Nunito"/>
              </a:rPr>
              <a:t>H</a:t>
            </a:r>
            <a:r>
              <a:rPr lang="fr-FR">
                <a:latin typeface="Nunito"/>
                <a:ea typeface="Nunito"/>
                <a:cs typeface="Nunito"/>
                <a:sym typeface="Nunito"/>
              </a:rPr>
              <a:t>EN (→)</a:t>
            </a:r>
            <a:endParaRPr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 txBox="1"/>
          <p:nvPr/>
        </p:nvSpPr>
        <p:spPr>
          <a:xfrm>
            <a:off x="525600" y="6176750"/>
            <a:ext cx="39303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solidFill>
                  <a:srgbClr val="38761D"/>
                </a:solidFill>
                <a:latin typeface="Nunito"/>
                <a:ea typeface="Nunito"/>
                <a:cs typeface="Nunito"/>
                <a:sym typeface="Nunito"/>
              </a:rPr>
              <a:t>Alice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( </a:t>
            </a:r>
            <a:r>
              <a:rPr lang="fr-FR">
                <a:solidFill>
                  <a:srgbClr val="F1C232"/>
                </a:solidFill>
                <a:latin typeface="Nunito"/>
                <a:ea typeface="Nunito"/>
                <a:cs typeface="Nunito"/>
                <a:sym typeface="Nunito"/>
              </a:rPr>
              <a:t>Bob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</a:t>
            </a:r>
            <a:r>
              <a:rPr lang="fr-FR">
                <a:solidFill>
                  <a:srgbClr val="0B5394"/>
                </a:solidFill>
                <a:latin typeface="Nunito"/>
                <a:ea typeface="Nunito"/>
                <a:cs typeface="Nunito"/>
                <a:sym typeface="Nunito"/>
              </a:rPr>
              <a:t>Charlie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) OR </a:t>
            </a:r>
            <a:r>
              <a:rPr lang="fr-FR">
                <a:solidFill>
                  <a:srgbClr val="EA9999"/>
                </a:solidFill>
                <a:latin typeface="Nunito"/>
                <a:ea typeface="Nunito"/>
                <a:cs typeface="Nunito"/>
                <a:sym typeface="Nunito"/>
              </a:rPr>
              <a:t>Daniel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</a:t>
            </a:r>
            <a:r>
              <a:rPr lang="fr-FR">
                <a:solidFill>
                  <a:srgbClr val="A64D79"/>
                </a:solidFill>
                <a:latin typeface="Nunito"/>
                <a:ea typeface="Nunito"/>
                <a:cs typeface="Nunito"/>
                <a:sym typeface="Nunito"/>
              </a:rPr>
              <a:t>Eve</a:t>
            </a:r>
            <a:endParaRPr>
              <a:solidFill>
                <a:srgbClr val="A64D7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80" name="Google Shape;280;p19"/>
          <p:cNvGrpSpPr/>
          <p:nvPr/>
        </p:nvGrpSpPr>
        <p:grpSpPr>
          <a:xfrm>
            <a:off x="591150" y="3928325"/>
            <a:ext cx="3505600" cy="2576225"/>
            <a:chOff x="591150" y="3928325"/>
            <a:chExt cx="3505600" cy="2576225"/>
          </a:xfrm>
        </p:grpSpPr>
        <p:sp>
          <p:nvSpPr>
            <p:cNvPr id="281" name="Google Shape;281;p19"/>
            <p:cNvSpPr/>
            <p:nvPr/>
          </p:nvSpPr>
          <p:spPr>
            <a:xfrm>
              <a:off x="3286750" y="3928325"/>
              <a:ext cx="810000" cy="810000"/>
            </a:xfrm>
            <a:prstGeom prst="ellipse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282" name="Google Shape;282;p19"/>
            <p:cNvSpPr/>
            <p:nvPr/>
          </p:nvSpPr>
          <p:spPr>
            <a:xfrm>
              <a:off x="591150" y="6497650"/>
              <a:ext cx="447600" cy="6900"/>
            </a:xfrm>
            <a:prstGeom prst="rect">
              <a:avLst/>
            </a:prstGeom>
            <a:solidFill>
              <a:schemeClr val="lt2"/>
            </a:solidFill>
            <a:ln cap="flat" cmpd="sng" w="28575">
              <a:solidFill>
                <a:srgbClr val="6AA84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3" name="Google Shape;283;p19"/>
          <p:cNvGrpSpPr/>
          <p:nvPr/>
        </p:nvGrpSpPr>
        <p:grpSpPr>
          <a:xfrm>
            <a:off x="1306600" y="1730700"/>
            <a:ext cx="2165250" cy="4773850"/>
            <a:chOff x="1306600" y="1730700"/>
            <a:chExt cx="2165250" cy="4773850"/>
          </a:xfrm>
        </p:grpSpPr>
        <p:sp>
          <p:nvSpPr>
            <p:cNvPr id="284" name="Google Shape;284;p19"/>
            <p:cNvSpPr/>
            <p:nvPr/>
          </p:nvSpPr>
          <p:spPr>
            <a:xfrm>
              <a:off x="2661850" y="1730700"/>
              <a:ext cx="810000" cy="810000"/>
            </a:xfrm>
            <a:prstGeom prst="ellipse">
              <a:avLst/>
            </a:prstGeom>
            <a:solidFill>
              <a:srgbClr val="FFD966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285" name="Google Shape;285;p19"/>
            <p:cNvSpPr/>
            <p:nvPr/>
          </p:nvSpPr>
          <p:spPr>
            <a:xfrm>
              <a:off x="1306600" y="6497650"/>
              <a:ext cx="447600" cy="6900"/>
            </a:xfrm>
            <a:prstGeom prst="rect">
              <a:avLst/>
            </a:prstGeom>
            <a:solidFill>
              <a:schemeClr val="lt2"/>
            </a:solidFill>
            <a:ln cap="flat" cmpd="sng" w="28575">
              <a:solidFill>
                <a:srgbClr val="F1C23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6" name="Google Shape;286;p19"/>
          <p:cNvGrpSpPr/>
          <p:nvPr/>
        </p:nvGrpSpPr>
        <p:grpSpPr>
          <a:xfrm>
            <a:off x="1984050" y="408900"/>
            <a:ext cx="3391275" cy="6095650"/>
            <a:chOff x="1984050" y="408900"/>
            <a:chExt cx="3391275" cy="6095650"/>
          </a:xfrm>
        </p:grpSpPr>
        <p:sp>
          <p:nvSpPr>
            <p:cNvPr id="287" name="Google Shape;287;p19"/>
            <p:cNvSpPr/>
            <p:nvPr/>
          </p:nvSpPr>
          <p:spPr>
            <a:xfrm>
              <a:off x="4565325" y="408900"/>
              <a:ext cx="810000" cy="810000"/>
            </a:xfrm>
            <a:prstGeom prst="ellipse">
              <a:avLst/>
            </a:prstGeom>
            <a:solidFill>
              <a:srgbClr val="6D9EEB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288" name="Google Shape;288;p19"/>
            <p:cNvSpPr/>
            <p:nvPr/>
          </p:nvSpPr>
          <p:spPr>
            <a:xfrm>
              <a:off x="1984050" y="6497650"/>
              <a:ext cx="549600" cy="6900"/>
            </a:xfrm>
            <a:prstGeom prst="rect">
              <a:avLst/>
            </a:prstGeom>
            <a:solidFill>
              <a:schemeClr val="lt2"/>
            </a:solidFill>
            <a:ln cap="flat" cmpd="sng" w="28575">
              <a:solidFill>
                <a:srgbClr val="0B53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9" name="Google Shape;289;p19"/>
          <p:cNvGrpSpPr/>
          <p:nvPr/>
        </p:nvGrpSpPr>
        <p:grpSpPr>
          <a:xfrm>
            <a:off x="3768550" y="3928325"/>
            <a:ext cx="2907900" cy="2569325"/>
            <a:chOff x="3768550" y="3928325"/>
            <a:chExt cx="2907900" cy="2569325"/>
          </a:xfrm>
        </p:grpSpPr>
        <p:sp>
          <p:nvSpPr>
            <p:cNvPr id="290" name="Google Shape;290;p19"/>
            <p:cNvSpPr/>
            <p:nvPr/>
          </p:nvSpPr>
          <p:spPr>
            <a:xfrm>
              <a:off x="5866450" y="3928325"/>
              <a:ext cx="810000" cy="810000"/>
            </a:xfrm>
            <a:prstGeom prst="ellipse">
              <a:avLst/>
            </a:prstGeom>
            <a:solidFill>
              <a:srgbClr val="C27BA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291" name="Google Shape;291;p19"/>
            <p:cNvSpPr/>
            <p:nvPr/>
          </p:nvSpPr>
          <p:spPr>
            <a:xfrm>
              <a:off x="3768550" y="6490750"/>
              <a:ext cx="300000" cy="6900"/>
            </a:xfrm>
            <a:prstGeom prst="rect">
              <a:avLst/>
            </a:prstGeom>
            <a:solidFill>
              <a:schemeClr val="lt2"/>
            </a:solidFill>
            <a:ln cap="flat" cmpd="sng" w="28575">
              <a:solidFill>
                <a:srgbClr val="A64D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2" name="Google Shape;292;p19"/>
          <p:cNvGrpSpPr/>
          <p:nvPr/>
        </p:nvGrpSpPr>
        <p:grpSpPr>
          <a:xfrm>
            <a:off x="2992625" y="1730725"/>
            <a:ext cx="4308675" cy="4766925"/>
            <a:chOff x="2992625" y="1730725"/>
            <a:chExt cx="4308675" cy="4766925"/>
          </a:xfrm>
        </p:grpSpPr>
        <p:sp>
          <p:nvSpPr>
            <p:cNvPr id="293" name="Google Shape;293;p19"/>
            <p:cNvSpPr/>
            <p:nvPr/>
          </p:nvSpPr>
          <p:spPr>
            <a:xfrm>
              <a:off x="6491300" y="1730725"/>
              <a:ext cx="810000" cy="810000"/>
            </a:xfrm>
            <a:prstGeom prst="ellipse">
              <a:avLst/>
            </a:prstGeom>
            <a:solidFill>
              <a:srgbClr val="E06666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/>
            </a:p>
          </p:txBody>
        </p:sp>
        <p:sp>
          <p:nvSpPr>
            <p:cNvPr id="294" name="Google Shape;294;p19"/>
            <p:cNvSpPr/>
            <p:nvPr/>
          </p:nvSpPr>
          <p:spPr>
            <a:xfrm>
              <a:off x="2992625" y="6490750"/>
              <a:ext cx="512400" cy="6900"/>
            </a:xfrm>
            <a:prstGeom prst="rect">
              <a:avLst/>
            </a:prstGeom>
            <a:solidFill>
              <a:schemeClr val="lt2"/>
            </a:solidFill>
            <a:ln cap="flat" cmpd="sng" w="28575">
              <a:solidFill>
                <a:srgbClr val="E0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5" name="Google Shape;295;p19"/>
          <p:cNvGrpSpPr/>
          <p:nvPr/>
        </p:nvGrpSpPr>
        <p:grpSpPr>
          <a:xfrm>
            <a:off x="5438000" y="4334375"/>
            <a:ext cx="2068275" cy="1802100"/>
            <a:chOff x="5438000" y="4334375"/>
            <a:chExt cx="2068275" cy="1802100"/>
          </a:xfrm>
        </p:grpSpPr>
        <p:cxnSp>
          <p:nvCxnSpPr>
            <p:cNvPr id="296" name="Google Shape;296;p19"/>
            <p:cNvCxnSpPr/>
            <p:nvPr/>
          </p:nvCxnSpPr>
          <p:spPr>
            <a:xfrm rot="5400000">
              <a:off x="5446100" y="4326275"/>
              <a:ext cx="1802100" cy="1818300"/>
            </a:xfrm>
            <a:prstGeom prst="curvedConnector2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297" name="Google Shape;297;p19"/>
            <p:cNvSpPr/>
            <p:nvPr/>
          </p:nvSpPr>
          <p:spPr>
            <a:xfrm>
              <a:off x="6786275" y="5512625"/>
              <a:ext cx="720000" cy="439200"/>
            </a:xfrm>
            <a:prstGeom prst="roundRect">
              <a:avLst>
                <a:gd fmla="val 21459" name="adj"/>
              </a:avLst>
            </a:prstGeom>
            <a:solidFill>
              <a:srgbClr val="F3F3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Proof 1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298" name="Google Shape;298;p19"/>
          <p:cNvSpPr/>
          <p:nvPr/>
        </p:nvSpPr>
        <p:spPr>
          <a:xfrm>
            <a:off x="249125" y="3073725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9"/>
          <p:cNvSpPr/>
          <p:nvPr/>
        </p:nvSpPr>
        <p:spPr>
          <a:xfrm>
            <a:off x="3379300" y="4017425"/>
            <a:ext cx="624900" cy="631800"/>
          </a:xfrm>
          <a:prstGeom prst="ellipse">
            <a:avLst/>
          </a:prstGeom>
          <a:solidFill>
            <a:srgbClr val="B6D7A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Alice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2754400" y="1819813"/>
            <a:ext cx="624900" cy="631800"/>
          </a:xfrm>
          <a:prstGeom prst="ellipse">
            <a:avLst/>
          </a:prstGeom>
          <a:solidFill>
            <a:srgbClr val="FFF2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Bob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1" name="Google Shape;301;p19"/>
          <p:cNvSpPr/>
          <p:nvPr/>
        </p:nvSpPr>
        <p:spPr>
          <a:xfrm>
            <a:off x="4657875" y="497988"/>
            <a:ext cx="624900" cy="631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Charlie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6583850" y="1819800"/>
            <a:ext cx="624900" cy="631800"/>
          </a:xfrm>
          <a:prstGeom prst="ellipse">
            <a:avLst/>
          </a:prstGeom>
          <a:solidFill>
            <a:srgbClr val="F4CC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Daniel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3" name="Google Shape;303;p19"/>
          <p:cNvSpPr/>
          <p:nvPr/>
        </p:nvSpPr>
        <p:spPr>
          <a:xfrm>
            <a:off x="5959000" y="4017425"/>
            <a:ext cx="624900" cy="631800"/>
          </a:xfrm>
          <a:prstGeom prst="ellipse">
            <a:avLst/>
          </a:prstGeom>
          <a:solidFill>
            <a:srgbClr val="EAD1D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Eve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304" name="Google Shape;304;p19"/>
          <p:cNvGrpSpPr/>
          <p:nvPr/>
        </p:nvGrpSpPr>
        <p:grpSpPr>
          <a:xfrm>
            <a:off x="680375" y="3432275"/>
            <a:ext cx="2121025" cy="1802100"/>
            <a:chOff x="680375" y="3432275"/>
            <a:chExt cx="2121025" cy="1802100"/>
          </a:xfrm>
        </p:grpSpPr>
        <p:cxnSp>
          <p:nvCxnSpPr>
            <p:cNvPr id="305" name="Google Shape;305;p19"/>
            <p:cNvCxnSpPr/>
            <p:nvPr/>
          </p:nvCxnSpPr>
          <p:spPr>
            <a:xfrm rot="-5400000">
              <a:off x="991200" y="3424175"/>
              <a:ext cx="1802100" cy="1818300"/>
            </a:xfrm>
            <a:prstGeom prst="curvedConnector2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triangle"/>
            </a:ln>
          </p:spPr>
        </p:cxnSp>
        <p:sp>
          <p:nvSpPr>
            <p:cNvPr id="306" name="Google Shape;306;p19"/>
            <p:cNvSpPr/>
            <p:nvPr/>
          </p:nvSpPr>
          <p:spPr>
            <a:xfrm>
              <a:off x="680375" y="3578950"/>
              <a:ext cx="720000" cy="439200"/>
            </a:xfrm>
            <a:prstGeom prst="roundRect">
              <a:avLst>
                <a:gd fmla="val 21459" name="adj"/>
              </a:avLst>
            </a:prstGeom>
            <a:solidFill>
              <a:srgbClr val="F3F3F3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>
                  <a:latin typeface="Nunito"/>
                  <a:ea typeface="Nunito"/>
                  <a:cs typeface="Nunito"/>
                  <a:sym typeface="Nunito"/>
                </a:rPr>
                <a:t>Proof 2</a:t>
              </a:r>
              <a:endParaRPr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3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33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8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6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2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0"/>
          <p:cNvSpPr txBox="1"/>
          <p:nvPr/>
        </p:nvSpPr>
        <p:spPr>
          <a:xfrm>
            <a:off x="6890700" y="0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12" name="Google Shape;312;p20"/>
          <p:cNvCxnSpPr>
            <a:stCxn id="313" idx="7"/>
            <a:endCxn id="314" idx="3"/>
          </p:cNvCxnSpPr>
          <p:nvPr/>
        </p:nvCxnSpPr>
        <p:spPr>
          <a:xfrm flipH="1" rot="10800000">
            <a:off x="3558186" y="1408850"/>
            <a:ext cx="650400" cy="94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15" name="Google Shape;315;p20"/>
          <p:cNvCxnSpPr>
            <a:stCxn id="314" idx="6"/>
            <a:endCxn id="316" idx="2"/>
          </p:cNvCxnSpPr>
          <p:nvPr/>
        </p:nvCxnSpPr>
        <p:spPr>
          <a:xfrm>
            <a:off x="4741875" y="1185488"/>
            <a:ext cx="121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17" name="Google Shape;317;p20"/>
          <p:cNvCxnSpPr>
            <a:stCxn id="313" idx="6"/>
            <a:endCxn id="318" idx="2"/>
          </p:cNvCxnSpPr>
          <p:nvPr/>
        </p:nvCxnSpPr>
        <p:spPr>
          <a:xfrm>
            <a:off x="3649700" y="2573625"/>
            <a:ext cx="3328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9" name="Google Shape;319;p20"/>
          <p:cNvSpPr/>
          <p:nvPr/>
        </p:nvSpPr>
        <p:spPr>
          <a:xfrm>
            <a:off x="0" y="5512625"/>
            <a:ext cx="4981500" cy="1345500"/>
          </a:xfrm>
          <a:prstGeom prst="rect">
            <a:avLst/>
          </a:prstGeom>
          <a:solidFill>
            <a:srgbClr val="E1EBFC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0"/>
          <p:cNvSpPr txBox="1"/>
          <p:nvPr/>
        </p:nvSpPr>
        <p:spPr>
          <a:xfrm>
            <a:off x="983100" y="5512625"/>
            <a:ext cx="3015300" cy="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rgbClr val="4A7DBA"/>
                </a:solidFill>
                <a:latin typeface="Nunito"/>
                <a:ea typeface="Nunito"/>
                <a:cs typeface="Nunito"/>
                <a:sym typeface="Nunito"/>
              </a:rPr>
              <a:t>Sequential Circuit</a:t>
            </a:r>
            <a:endParaRPr sz="2800">
              <a:solidFill>
                <a:srgbClr val="4A7DBA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1" name="Google Shape;321;p20"/>
          <p:cNvSpPr txBox="1"/>
          <p:nvPr/>
        </p:nvSpPr>
        <p:spPr>
          <a:xfrm>
            <a:off x="847950" y="6176750"/>
            <a:ext cx="34539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solidFill>
                  <a:srgbClr val="38761D"/>
                </a:solidFill>
                <a:latin typeface="Nunito"/>
                <a:ea typeface="Nunito"/>
                <a:cs typeface="Nunito"/>
                <a:sym typeface="Nunito"/>
              </a:rPr>
              <a:t>Alice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( </a:t>
            </a:r>
            <a:r>
              <a:rPr lang="fr-FR">
                <a:solidFill>
                  <a:srgbClr val="F1C232"/>
                </a:solidFill>
                <a:latin typeface="Nunito"/>
                <a:ea typeface="Nunito"/>
                <a:cs typeface="Nunito"/>
                <a:sym typeface="Nunito"/>
              </a:rPr>
              <a:t>Bob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AND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fr-FR">
                <a:solidFill>
                  <a:srgbClr val="0B5394"/>
                </a:solidFill>
                <a:latin typeface="Nunito"/>
                <a:ea typeface="Nunito"/>
                <a:cs typeface="Nunito"/>
                <a:sym typeface="Nunito"/>
              </a:rPr>
              <a:t>Charlie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)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fr-FR">
                <a:solidFill>
                  <a:srgbClr val="EA9999"/>
                </a:solidFill>
                <a:latin typeface="Nunito"/>
                <a:ea typeface="Nunito"/>
                <a:cs typeface="Nunito"/>
                <a:sym typeface="Nunito"/>
              </a:rPr>
              <a:t>Daniel </a:t>
            </a:r>
            <a:endParaRPr>
              <a:solidFill>
                <a:srgbClr val="A64D7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4" name="Google Shape;314;p20"/>
          <p:cNvSpPr/>
          <p:nvPr/>
        </p:nvSpPr>
        <p:spPr>
          <a:xfrm>
            <a:off x="4116975" y="869588"/>
            <a:ext cx="624900" cy="631800"/>
          </a:xfrm>
          <a:prstGeom prst="ellipse">
            <a:avLst/>
          </a:prstGeom>
          <a:solidFill>
            <a:srgbClr val="FFF2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Bob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6" name="Google Shape;316;p20"/>
          <p:cNvSpPr/>
          <p:nvPr/>
        </p:nvSpPr>
        <p:spPr>
          <a:xfrm>
            <a:off x="5959000" y="869588"/>
            <a:ext cx="624900" cy="631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Charlie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8" name="Google Shape;318;p20"/>
          <p:cNvSpPr/>
          <p:nvPr/>
        </p:nvSpPr>
        <p:spPr>
          <a:xfrm>
            <a:off x="6977975" y="2257725"/>
            <a:ext cx="624900" cy="631800"/>
          </a:xfrm>
          <a:prstGeom prst="ellipse">
            <a:avLst/>
          </a:prstGeom>
          <a:solidFill>
            <a:srgbClr val="F4CC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Daniel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3" name="Google Shape;313;p20"/>
          <p:cNvSpPr/>
          <p:nvPr/>
        </p:nvSpPr>
        <p:spPr>
          <a:xfrm>
            <a:off x="3024800" y="2257725"/>
            <a:ext cx="624900" cy="631800"/>
          </a:xfrm>
          <a:prstGeom prst="ellipse">
            <a:avLst/>
          </a:prstGeom>
          <a:solidFill>
            <a:srgbClr val="B6D7A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Alice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22" name="Google Shape;322;p20"/>
          <p:cNvCxnSpPr/>
          <p:nvPr/>
        </p:nvCxnSpPr>
        <p:spPr>
          <a:xfrm rot="5400000">
            <a:off x="5446100" y="4244900"/>
            <a:ext cx="1802100" cy="18183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3" name="Google Shape;323;p20"/>
          <p:cNvCxnSpPr/>
          <p:nvPr/>
        </p:nvCxnSpPr>
        <p:spPr>
          <a:xfrm rot="-5400000">
            <a:off x="991200" y="3424175"/>
            <a:ext cx="1802100" cy="18183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4" name="Google Shape;324;p20"/>
          <p:cNvCxnSpPr>
            <a:endCxn id="318" idx="1"/>
          </p:cNvCxnSpPr>
          <p:nvPr/>
        </p:nvCxnSpPr>
        <p:spPr>
          <a:xfrm>
            <a:off x="6480889" y="1408850"/>
            <a:ext cx="588600" cy="94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5" name="Google Shape;325;p20"/>
          <p:cNvSpPr/>
          <p:nvPr/>
        </p:nvSpPr>
        <p:spPr>
          <a:xfrm>
            <a:off x="5959000" y="3645838"/>
            <a:ext cx="624900" cy="631800"/>
          </a:xfrm>
          <a:prstGeom prst="ellipse">
            <a:avLst/>
          </a:prstGeom>
          <a:solidFill>
            <a:srgbClr val="FFF2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Bob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6" name="Google Shape;326;p20"/>
          <p:cNvSpPr/>
          <p:nvPr/>
        </p:nvSpPr>
        <p:spPr>
          <a:xfrm>
            <a:off x="4116975" y="3645838"/>
            <a:ext cx="624900" cy="631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Charlie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27" name="Google Shape;327;p20"/>
          <p:cNvCxnSpPr/>
          <p:nvPr/>
        </p:nvCxnSpPr>
        <p:spPr>
          <a:xfrm>
            <a:off x="4741875" y="3961738"/>
            <a:ext cx="121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8" name="Google Shape;328;p20"/>
          <p:cNvCxnSpPr/>
          <p:nvPr/>
        </p:nvCxnSpPr>
        <p:spPr>
          <a:xfrm>
            <a:off x="3589064" y="2797000"/>
            <a:ext cx="588600" cy="94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9" name="Google Shape;329;p20"/>
          <p:cNvCxnSpPr>
            <a:stCxn id="325" idx="7"/>
          </p:cNvCxnSpPr>
          <p:nvPr/>
        </p:nvCxnSpPr>
        <p:spPr>
          <a:xfrm flipH="1" rot="10800000">
            <a:off x="6492386" y="2796962"/>
            <a:ext cx="561600" cy="94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0" name="Google Shape;330;p20"/>
          <p:cNvSpPr/>
          <p:nvPr/>
        </p:nvSpPr>
        <p:spPr>
          <a:xfrm>
            <a:off x="249125" y="325735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0"/>
          <p:cNvSpPr/>
          <p:nvPr/>
        </p:nvSpPr>
        <p:spPr>
          <a:xfrm>
            <a:off x="6786275" y="5512625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1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2" name="Google Shape;332;p20"/>
          <p:cNvSpPr/>
          <p:nvPr/>
        </p:nvSpPr>
        <p:spPr>
          <a:xfrm>
            <a:off x="680375" y="3578950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2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1"/>
          <p:cNvSpPr txBox="1"/>
          <p:nvPr/>
        </p:nvSpPr>
        <p:spPr>
          <a:xfrm>
            <a:off x="6890700" y="0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38" name="Google Shape;338;p21"/>
          <p:cNvCxnSpPr>
            <a:stCxn id="339" idx="5"/>
            <a:endCxn id="340" idx="2"/>
          </p:cNvCxnSpPr>
          <p:nvPr/>
        </p:nvCxnSpPr>
        <p:spPr>
          <a:xfrm>
            <a:off x="3051336" y="2642300"/>
            <a:ext cx="962700" cy="525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1" name="Google Shape;341;p21"/>
          <p:cNvCxnSpPr>
            <a:stCxn id="342" idx="6"/>
            <a:endCxn id="343" idx="2"/>
          </p:cNvCxnSpPr>
          <p:nvPr/>
        </p:nvCxnSpPr>
        <p:spPr>
          <a:xfrm>
            <a:off x="6121625" y="2418925"/>
            <a:ext cx="113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4" name="Google Shape;344;p21"/>
          <p:cNvCxnSpPr>
            <a:stCxn id="339" idx="7"/>
            <a:endCxn id="345" idx="2"/>
          </p:cNvCxnSpPr>
          <p:nvPr/>
        </p:nvCxnSpPr>
        <p:spPr>
          <a:xfrm flipH="1" rot="10800000">
            <a:off x="3051336" y="1506150"/>
            <a:ext cx="962700" cy="68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6" name="Google Shape;346;p21"/>
          <p:cNvCxnSpPr>
            <a:stCxn id="345" idx="6"/>
            <a:endCxn id="342" idx="1"/>
          </p:cNvCxnSpPr>
          <p:nvPr/>
        </p:nvCxnSpPr>
        <p:spPr>
          <a:xfrm>
            <a:off x="4638925" y="1506063"/>
            <a:ext cx="949200" cy="68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7" name="Google Shape;347;p21"/>
          <p:cNvCxnSpPr>
            <a:stCxn id="340" idx="6"/>
            <a:endCxn id="342" idx="3"/>
          </p:cNvCxnSpPr>
          <p:nvPr/>
        </p:nvCxnSpPr>
        <p:spPr>
          <a:xfrm flipH="1" rot="10800000">
            <a:off x="4638925" y="2642188"/>
            <a:ext cx="949200" cy="525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8" name="Google Shape;348;p21"/>
          <p:cNvSpPr/>
          <p:nvPr/>
        </p:nvSpPr>
        <p:spPr>
          <a:xfrm>
            <a:off x="0" y="5512625"/>
            <a:ext cx="4981500" cy="1345500"/>
          </a:xfrm>
          <a:prstGeom prst="rect">
            <a:avLst/>
          </a:prstGeom>
          <a:solidFill>
            <a:srgbClr val="E1EBFC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 txBox="1"/>
          <p:nvPr/>
        </p:nvSpPr>
        <p:spPr>
          <a:xfrm>
            <a:off x="983100" y="5512625"/>
            <a:ext cx="3015300" cy="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rgbClr val="4A7DBA"/>
                </a:solidFill>
                <a:latin typeface="Nunito"/>
                <a:ea typeface="Nunito"/>
                <a:cs typeface="Nunito"/>
                <a:sym typeface="Nunito"/>
              </a:rPr>
              <a:t>Sequential Circuit</a:t>
            </a:r>
            <a:endParaRPr sz="2800">
              <a:solidFill>
                <a:srgbClr val="4A7DBA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5" name="Google Shape;345;p21"/>
          <p:cNvSpPr/>
          <p:nvPr/>
        </p:nvSpPr>
        <p:spPr>
          <a:xfrm>
            <a:off x="4014025" y="1190163"/>
            <a:ext cx="624900" cy="631800"/>
          </a:xfrm>
          <a:prstGeom prst="ellipse">
            <a:avLst/>
          </a:prstGeom>
          <a:solidFill>
            <a:srgbClr val="FFF2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Bob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0" name="Google Shape;340;p21"/>
          <p:cNvSpPr/>
          <p:nvPr/>
        </p:nvSpPr>
        <p:spPr>
          <a:xfrm>
            <a:off x="4014025" y="2852188"/>
            <a:ext cx="624900" cy="631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Charlie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2" name="Google Shape;342;p21"/>
          <p:cNvSpPr/>
          <p:nvPr/>
        </p:nvSpPr>
        <p:spPr>
          <a:xfrm>
            <a:off x="5496725" y="2103025"/>
            <a:ext cx="624900" cy="631800"/>
          </a:xfrm>
          <a:prstGeom prst="ellipse">
            <a:avLst/>
          </a:prstGeom>
          <a:solidFill>
            <a:srgbClr val="F4CC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Daniel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9" name="Google Shape;339;p21"/>
          <p:cNvSpPr/>
          <p:nvPr/>
        </p:nvSpPr>
        <p:spPr>
          <a:xfrm>
            <a:off x="2517950" y="2103025"/>
            <a:ext cx="624900" cy="631800"/>
          </a:xfrm>
          <a:prstGeom prst="ellipse">
            <a:avLst/>
          </a:prstGeom>
          <a:solidFill>
            <a:srgbClr val="B6D7A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Alice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3" name="Google Shape;343;p21"/>
          <p:cNvSpPr/>
          <p:nvPr/>
        </p:nvSpPr>
        <p:spPr>
          <a:xfrm>
            <a:off x="7256300" y="2103025"/>
            <a:ext cx="624900" cy="631800"/>
          </a:xfrm>
          <a:prstGeom prst="ellipse">
            <a:avLst/>
          </a:prstGeom>
          <a:solidFill>
            <a:srgbClr val="EAD1D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Eve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50" name="Google Shape;350;p21"/>
          <p:cNvCxnSpPr/>
          <p:nvPr/>
        </p:nvCxnSpPr>
        <p:spPr>
          <a:xfrm rot="5400000">
            <a:off x="5446100" y="4326275"/>
            <a:ext cx="1802100" cy="18183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51" name="Google Shape;351;p21"/>
          <p:cNvCxnSpPr/>
          <p:nvPr/>
        </p:nvCxnSpPr>
        <p:spPr>
          <a:xfrm rot="-5400000">
            <a:off x="991200" y="3424175"/>
            <a:ext cx="1802100" cy="18183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2" name="Google Shape;352;p21"/>
          <p:cNvSpPr txBox="1"/>
          <p:nvPr/>
        </p:nvSpPr>
        <p:spPr>
          <a:xfrm>
            <a:off x="525600" y="6166850"/>
            <a:ext cx="37803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solidFill>
                  <a:srgbClr val="38761D"/>
                </a:solidFill>
              </a:rPr>
              <a:t>Alice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( </a:t>
            </a:r>
            <a:r>
              <a:rPr lang="fr-FR">
                <a:solidFill>
                  <a:srgbClr val="F1C232"/>
                </a:solidFill>
                <a:latin typeface="Nunito"/>
                <a:ea typeface="Nunito"/>
                <a:cs typeface="Nunito"/>
                <a:sym typeface="Nunito"/>
              </a:rPr>
              <a:t>Bob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OR </a:t>
            </a:r>
            <a:r>
              <a:rPr lang="fr-FR">
                <a:solidFill>
                  <a:srgbClr val="0B5394"/>
                </a:solidFill>
                <a:latin typeface="Nunito"/>
                <a:ea typeface="Nunito"/>
                <a:cs typeface="Nunito"/>
                <a:sym typeface="Nunito"/>
              </a:rPr>
              <a:t>Charlie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) →  </a:t>
            </a:r>
            <a:r>
              <a:rPr lang="fr-FR">
                <a:solidFill>
                  <a:srgbClr val="EA9999"/>
                </a:solidFill>
                <a:latin typeface="Nunito"/>
                <a:ea typeface="Nunito"/>
                <a:cs typeface="Nunito"/>
                <a:sym typeface="Nunito"/>
              </a:rPr>
              <a:t>Daniel 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</a:t>
            </a:r>
            <a:r>
              <a:rPr lang="fr-FR">
                <a:solidFill>
                  <a:srgbClr val="A64D79"/>
                </a:solidFill>
                <a:latin typeface="Nunito"/>
                <a:ea typeface="Nunito"/>
                <a:cs typeface="Nunito"/>
                <a:sym typeface="Nunito"/>
              </a:rPr>
              <a:t>Eve</a:t>
            </a:r>
            <a:endParaRPr>
              <a:solidFill>
                <a:srgbClr val="A64D7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EA999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3" name="Google Shape;353;p21"/>
          <p:cNvSpPr/>
          <p:nvPr/>
        </p:nvSpPr>
        <p:spPr>
          <a:xfrm>
            <a:off x="249125" y="3268200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1"/>
          <p:cNvSpPr/>
          <p:nvPr/>
        </p:nvSpPr>
        <p:spPr>
          <a:xfrm>
            <a:off x="6786275" y="5512625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1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5" name="Google Shape;355;p21"/>
          <p:cNvSpPr/>
          <p:nvPr/>
        </p:nvSpPr>
        <p:spPr>
          <a:xfrm>
            <a:off x="680375" y="3578950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2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2"/>
          <p:cNvSpPr txBox="1"/>
          <p:nvPr/>
        </p:nvSpPr>
        <p:spPr>
          <a:xfrm>
            <a:off x="6890700" y="-23775"/>
            <a:ext cx="3015300" cy="7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Lock-Key Graph</a:t>
            </a:r>
            <a:endParaRPr sz="2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1" name="Google Shape;361;p22"/>
          <p:cNvCxnSpPr/>
          <p:nvPr/>
        </p:nvCxnSpPr>
        <p:spPr>
          <a:xfrm>
            <a:off x="4014025" y="4334375"/>
            <a:ext cx="195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2" name="Google Shape;362;p22"/>
          <p:cNvCxnSpPr/>
          <p:nvPr/>
        </p:nvCxnSpPr>
        <p:spPr>
          <a:xfrm rot="10800000">
            <a:off x="3133425" y="2486325"/>
            <a:ext cx="392400" cy="149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3" name="Google Shape;363;p22"/>
          <p:cNvCxnSpPr/>
          <p:nvPr/>
        </p:nvCxnSpPr>
        <p:spPr>
          <a:xfrm flipH="1">
            <a:off x="6393875" y="2486313"/>
            <a:ext cx="392400" cy="149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4" name="Google Shape;364;p22"/>
          <p:cNvCxnSpPr/>
          <p:nvPr/>
        </p:nvCxnSpPr>
        <p:spPr>
          <a:xfrm flipH="1" rot="10800000">
            <a:off x="3379311" y="990987"/>
            <a:ext cx="1216500" cy="87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5" name="Google Shape;365;p22"/>
          <p:cNvCxnSpPr/>
          <p:nvPr/>
        </p:nvCxnSpPr>
        <p:spPr>
          <a:xfrm>
            <a:off x="5191013" y="1190174"/>
            <a:ext cx="930600" cy="276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6" name="Google Shape;366;p22"/>
          <p:cNvCxnSpPr/>
          <p:nvPr/>
        </p:nvCxnSpPr>
        <p:spPr>
          <a:xfrm flipH="1" rot="10800000">
            <a:off x="3957736" y="2318062"/>
            <a:ext cx="2483700" cy="170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7" name="Google Shape;367;p22"/>
          <p:cNvSpPr/>
          <p:nvPr/>
        </p:nvSpPr>
        <p:spPr>
          <a:xfrm>
            <a:off x="0" y="5512650"/>
            <a:ext cx="4981500" cy="1345500"/>
          </a:xfrm>
          <a:prstGeom prst="rect">
            <a:avLst/>
          </a:prstGeom>
          <a:solidFill>
            <a:srgbClr val="E1EBFC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 txBox="1"/>
          <p:nvPr/>
        </p:nvSpPr>
        <p:spPr>
          <a:xfrm>
            <a:off x="983100" y="5512625"/>
            <a:ext cx="3015300" cy="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rgbClr val="4A7DBA"/>
                </a:solidFill>
                <a:latin typeface="Nunito"/>
                <a:ea typeface="Nunito"/>
                <a:cs typeface="Nunito"/>
                <a:sym typeface="Nunito"/>
              </a:rPr>
              <a:t>Sequential Circuit</a:t>
            </a:r>
            <a:endParaRPr sz="2800">
              <a:solidFill>
                <a:srgbClr val="4A7DBA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9" name="Google Shape;369;p22"/>
          <p:cNvSpPr/>
          <p:nvPr/>
        </p:nvSpPr>
        <p:spPr>
          <a:xfrm>
            <a:off x="2754400" y="1819813"/>
            <a:ext cx="624900" cy="631800"/>
          </a:xfrm>
          <a:prstGeom prst="ellipse">
            <a:avLst/>
          </a:prstGeom>
          <a:solidFill>
            <a:srgbClr val="FFF2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Bob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0" name="Google Shape;370;p22"/>
          <p:cNvSpPr/>
          <p:nvPr/>
        </p:nvSpPr>
        <p:spPr>
          <a:xfrm>
            <a:off x="4657875" y="497988"/>
            <a:ext cx="624900" cy="631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Charlie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1" name="Google Shape;371;p22"/>
          <p:cNvSpPr/>
          <p:nvPr/>
        </p:nvSpPr>
        <p:spPr>
          <a:xfrm>
            <a:off x="6583850" y="1819800"/>
            <a:ext cx="624900" cy="631800"/>
          </a:xfrm>
          <a:prstGeom prst="ellipse">
            <a:avLst/>
          </a:prstGeom>
          <a:solidFill>
            <a:srgbClr val="F4CCC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Daniel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2" name="Google Shape;372;p22"/>
          <p:cNvSpPr/>
          <p:nvPr/>
        </p:nvSpPr>
        <p:spPr>
          <a:xfrm>
            <a:off x="3379300" y="4017425"/>
            <a:ext cx="624900" cy="631800"/>
          </a:xfrm>
          <a:prstGeom prst="ellipse">
            <a:avLst/>
          </a:prstGeom>
          <a:solidFill>
            <a:srgbClr val="B6D7A8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Alice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3" name="Google Shape;373;p22"/>
          <p:cNvSpPr/>
          <p:nvPr/>
        </p:nvSpPr>
        <p:spPr>
          <a:xfrm>
            <a:off x="5959000" y="4017425"/>
            <a:ext cx="624900" cy="631800"/>
          </a:xfrm>
          <a:prstGeom prst="ellipse">
            <a:avLst/>
          </a:prstGeom>
          <a:solidFill>
            <a:srgbClr val="EAD1DC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>
                <a:latin typeface="Nunito"/>
                <a:ea typeface="Nunito"/>
                <a:cs typeface="Nunito"/>
                <a:sym typeface="Nunito"/>
              </a:rPr>
              <a:t>Eve</a:t>
            </a:r>
            <a:endParaRPr sz="1000"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74" name="Google Shape;374;p22"/>
          <p:cNvCxnSpPr/>
          <p:nvPr/>
        </p:nvCxnSpPr>
        <p:spPr>
          <a:xfrm rot="5400000">
            <a:off x="5446100" y="4326275"/>
            <a:ext cx="1802100" cy="18183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75" name="Google Shape;375;p22"/>
          <p:cNvCxnSpPr/>
          <p:nvPr/>
        </p:nvCxnSpPr>
        <p:spPr>
          <a:xfrm rot="-5400000">
            <a:off x="991200" y="3424175"/>
            <a:ext cx="1802100" cy="18183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376" name="Google Shape;376;p22"/>
          <p:cNvPicPr preferRelativeResize="0"/>
          <p:nvPr/>
        </p:nvPicPr>
        <p:blipFill rotWithShape="1">
          <a:blip r:embed="rId3">
            <a:alphaModFix/>
          </a:blip>
          <a:srcRect b="0" l="16465" r="16438" t="0"/>
          <a:stretch/>
        </p:blipFill>
        <p:spPr>
          <a:xfrm flipH="1">
            <a:off x="4880376" y="4183524"/>
            <a:ext cx="202441" cy="301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377" name="Google Shape;377;p22"/>
          <p:cNvSpPr txBox="1"/>
          <p:nvPr/>
        </p:nvSpPr>
        <p:spPr>
          <a:xfrm>
            <a:off x="525600" y="6176750"/>
            <a:ext cx="39303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solidFill>
                  <a:srgbClr val="38761D"/>
                </a:solidFill>
                <a:latin typeface="Nunito"/>
                <a:ea typeface="Nunito"/>
                <a:cs typeface="Nunito"/>
                <a:sym typeface="Nunito"/>
              </a:rPr>
              <a:t>Alice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( </a:t>
            </a:r>
            <a:r>
              <a:rPr lang="fr-FR">
                <a:solidFill>
                  <a:srgbClr val="F1C232"/>
                </a:solidFill>
                <a:latin typeface="Nunito"/>
                <a:ea typeface="Nunito"/>
                <a:cs typeface="Nunito"/>
                <a:sym typeface="Nunito"/>
              </a:rPr>
              <a:t>Bob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</a:t>
            </a:r>
            <a:r>
              <a:rPr lang="fr-FR">
                <a:solidFill>
                  <a:srgbClr val="0B5394"/>
                </a:solidFill>
                <a:latin typeface="Nunito"/>
                <a:ea typeface="Nunito"/>
                <a:cs typeface="Nunito"/>
                <a:sym typeface="Nunito"/>
              </a:rPr>
              <a:t>Charlie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) OR </a:t>
            </a:r>
            <a:r>
              <a:rPr lang="fr-FR">
                <a:solidFill>
                  <a:srgbClr val="EA9999"/>
                </a:solidFill>
                <a:latin typeface="Nunito"/>
                <a:ea typeface="Nunito"/>
                <a:cs typeface="Nunito"/>
                <a:sym typeface="Nunito"/>
              </a:rPr>
              <a:t>Daniel </a:t>
            </a:r>
            <a:r>
              <a:rPr lang="fr-FR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→ </a:t>
            </a:r>
            <a:r>
              <a:rPr lang="fr-FR">
                <a:solidFill>
                  <a:srgbClr val="A64D79"/>
                </a:solidFill>
                <a:latin typeface="Nunito"/>
                <a:ea typeface="Nunito"/>
                <a:cs typeface="Nunito"/>
                <a:sym typeface="Nunito"/>
              </a:rPr>
              <a:t>Eve</a:t>
            </a:r>
            <a:endParaRPr>
              <a:solidFill>
                <a:srgbClr val="A64D7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8" name="Google Shape;378;p22"/>
          <p:cNvSpPr/>
          <p:nvPr/>
        </p:nvSpPr>
        <p:spPr>
          <a:xfrm>
            <a:off x="286175" y="3073725"/>
            <a:ext cx="394200" cy="321600"/>
          </a:xfrm>
          <a:prstGeom prst="pie">
            <a:avLst>
              <a:gd fmla="val 0" name="adj1"/>
              <a:gd fmla="val 1620000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6786275" y="5512625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1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0" name="Google Shape;380;p22"/>
          <p:cNvSpPr/>
          <p:nvPr/>
        </p:nvSpPr>
        <p:spPr>
          <a:xfrm>
            <a:off x="680375" y="3578950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2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1" name="Google Shape;381;p22"/>
          <p:cNvSpPr/>
          <p:nvPr/>
        </p:nvSpPr>
        <p:spPr>
          <a:xfrm>
            <a:off x="4621600" y="4556875"/>
            <a:ext cx="720000" cy="439200"/>
          </a:xfrm>
          <a:prstGeom prst="roundRect">
            <a:avLst>
              <a:gd fmla="val 21459" name="adj"/>
            </a:avLst>
          </a:prstGeom>
          <a:solidFill>
            <a:srgbClr val="F3F3F3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Nunito"/>
                <a:ea typeface="Nunito"/>
                <a:cs typeface="Nunito"/>
                <a:sym typeface="Nunito"/>
              </a:rPr>
              <a:t>Proof 3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30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